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59" r:id="rId6"/>
    <p:sldId id="260" r:id="rId7"/>
    <p:sldId id="261" r:id="rId8"/>
    <p:sldId id="262" r:id="rId9"/>
    <p:sldId id="265"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3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A7F8FFCE-0D4D-4356-982B-DB98AAD79560}" type="datetimeFigureOut">
              <a:rPr lang="en-US" smtClean="0"/>
              <a:t>3/23/2015</a:t>
            </a:fld>
            <a:endParaRPr lang="en-US"/>
          </a:p>
        </p:txBody>
      </p:sp>
      <p:sp>
        <p:nvSpPr>
          <p:cNvPr id="16" name="Slide Number Placeholder 15"/>
          <p:cNvSpPr>
            <a:spLocks noGrp="1"/>
          </p:cNvSpPr>
          <p:nvPr>
            <p:ph type="sldNum" sz="quarter" idx="11"/>
          </p:nvPr>
        </p:nvSpPr>
        <p:spPr/>
        <p:txBody>
          <a:bodyPr/>
          <a:lstStyle/>
          <a:p>
            <a:fld id="{9A3CAC8C-9D1F-4020-83DF-52B36952036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8FFCE-0D4D-4356-982B-DB98AAD79560}"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CAC8C-9D1F-4020-83DF-52B3695203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F8FFCE-0D4D-4356-982B-DB98AAD79560}"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CAC8C-9D1F-4020-83DF-52B3695203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A7F8FFCE-0D4D-4356-982B-DB98AAD79560}" type="datetimeFigureOut">
              <a:rPr lang="en-US" smtClean="0"/>
              <a:t>3/23/2015</a:t>
            </a:fld>
            <a:endParaRPr lang="en-US"/>
          </a:p>
        </p:txBody>
      </p:sp>
      <p:sp>
        <p:nvSpPr>
          <p:cNvPr id="15" name="Slide Number Placeholder 14"/>
          <p:cNvSpPr>
            <a:spLocks noGrp="1"/>
          </p:cNvSpPr>
          <p:nvPr>
            <p:ph type="sldNum" sz="quarter" idx="11"/>
          </p:nvPr>
        </p:nvSpPr>
        <p:spPr/>
        <p:txBody>
          <a:bodyPr/>
          <a:lstStyle/>
          <a:p>
            <a:fld id="{9A3CAC8C-9D1F-4020-83DF-52B36952036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A7F8FFCE-0D4D-4356-982B-DB98AAD79560}" type="datetimeFigureOut">
              <a:rPr lang="en-US" smtClean="0"/>
              <a:t>3/23/2015</a:t>
            </a:fld>
            <a:endParaRPr lang="en-US"/>
          </a:p>
        </p:txBody>
      </p:sp>
      <p:sp>
        <p:nvSpPr>
          <p:cNvPr id="13" name="Slide Number Placeholder 12"/>
          <p:cNvSpPr>
            <a:spLocks noGrp="1"/>
          </p:cNvSpPr>
          <p:nvPr>
            <p:ph type="sldNum" sz="quarter" idx="11"/>
          </p:nvPr>
        </p:nvSpPr>
        <p:spPr/>
        <p:txBody>
          <a:bodyPr/>
          <a:lstStyle/>
          <a:p>
            <a:fld id="{9A3CAC8C-9D1F-4020-83DF-52B36952036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7F8FFCE-0D4D-4356-982B-DB98AAD79560}" type="datetimeFigureOut">
              <a:rPr lang="en-US" smtClean="0"/>
              <a:t>3/23/2015</a:t>
            </a:fld>
            <a:endParaRPr lang="en-US"/>
          </a:p>
        </p:txBody>
      </p:sp>
      <p:sp>
        <p:nvSpPr>
          <p:cNvPr id="9" name="Slide Number Placeholder 8"/>
          <p:cNvSpPr>
            <a:spLocks noGrp="1"/>
          </p:cNvSpPr>
          <p:nvPr>
            <p:ph type="sldNum" sz="quarter" idx="11"/>
          </p:nvPr>
        </p:nvSpPr>
        <p:spPr/>
        <p:txBody>
          <a:bodyPr/>
          <a:lstStyle/>
          <a:p>
            <a:fld id="{9A3CAC8C-9D1F-4020-83DF-52B36952036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A7F8FFCE-0D4D-4356-982B-DB98AAD79560}" type="datetimeFigureOut">
              <a:rPr lang="en-US" smtClean="0"/>
              <a:t>3/23/2015</a:t>
            </a:fld>
            <a:endParaRPr lang="en-US"/>
          </a:p>
        </p:txBody>
      </p:sp>
      <p:sp>
        <p:nvSpPr>
          <p:cNvPr id="15" name="Slide Number Placeholder 14"/>
          <p:cNvSpPr>
            <a:spLocks noGrp="1"/>
          </p:cNvSpPr>
          <p:nvPr>
            <p:ph type="sldNum" sz="quarter" idx="11"/>
          </p:nvPr>
        </p:nvSpPr>
        <p:spPr/>
        <p:txBody>
          <a:bodyPr/>
          <a:lstStyle/>
          <a:p>
            <a:fld id="{9A3CAC8C-9D1F-4020-83DF-52B36952036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A7F8FFCE-0D4D-4356-982B-DB98AAD79560}" type="datetimeFigureOut">
              <a:rPr lang="en-US" smtClean="0"/>
              <a:t>3/23/2015</a:t>
            </a:fld>
            <a:endParaRPr lang="en-US"/>
          </a:p>
        </p:txBody>
      </p:sp>
      <p:sp>
        <p:nvSpPr>
          <p:cNvPr id="8" name="Slide Number Placeholder 7"/>
          <p:cNvSpPr>
            <a:spLocks noGrp="1"/>
          </p:cNvSpPr>
          <p:nvPr>
            <p:ph type="sldNum" sz="quarter" idx="11"/>
          </p:nvPr>
        </p:nvSpPr>
        <p:spPr/>
        <p:txBody>
          <a:bodyPr/>
          <a:lstStyle/>
          <a:p>
            <a:fld id="{9A3CAC8C-9D1F-4020-83DF-52B36952036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7F8FFCE-0D4D-4356-982B-DB98AAD79560}" type="datetimeFigureOut">
              <a:rPr lang="en-US" smtClean="0"/>
              <a:t>3/23/2015</a:t>
            </a:fld>
            <a:endParaRPr lang="en-US"/>
          </a:p>
        </p:txBody>
      </p:sp>
      <p:sp>
        <p:nvSpPr>
          <p:cNvPr id="6" name="Slide Number Placeholder 5"/>
          <p:cNvSpPr>
            <a:spLocks noGrp="1"/>
          </p:cNvSpPr>
          <p:nvPr>
            <p:ph type="sldNum" sz="quarter" idx="11"/>
          </p:nvPr>
        </p:nvSpPr>
        <p:spPr/>
        <p:txBody>
          <a:bodyPr/>
          <a:lstStyle/>
          <a:p>
            <a:fld id="{9A3CAC8C-9D1F-4020-83DF-52B36952036D}"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A7F8FFCE-0D4D-4356-982B-DB98AAD79560}" type="datetimeFigureOut">
              <a:rPr lang="en-US" smtClean="0"/>
              <a:t>3/23/2015</a:t>
            </a:fld>
            <a:endParaRPr lang="en-US"/>
          </a:p>
        </p:txBody>
      </p:sp>
      <p:sp>
        <p:nvSpPr>
          <p:cNvPr id="16" name="Slide Number Placeholder 15"/>
          <p:cNvSpPr>
            <a:spLocks noGrp="1"/>
          </p:cNvSpPr>
          <p:nvPr>
            <p:ph type="sldNum" sz="quarter" idx="11"/>
          </p:nvPr>
        </p:nvSpPr>
        <p:spPr/>
        <p:txBody>
          <a:bodyPr/>
          <a:lstStyle/>
          <a:p>
            <a:fld id="{9A3CAC8C-9D1F-4020-83DF-52B36952036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A7F8FFCE-0D4D-4356-982B-DB98AAD79560}" type="datetimeFigureOut">
              <a:rPr lang="en-US" smtClean="0"/>
              <a:t>3/23/2015</a:t>
            </a:fld>
            <a:endParaRPr lang="en-US"/>
          </a:p>
        </p:txBody>
      </p:sp>
      <p:sp>
        <p:nvSpPr>
          <p:cNvPr id="14" name="Slide Number Placeholder 13"/>
          <p:cNvSpPr>
            <a:spLocks noGrp="1"/>
          </p:cNvSpPr>
          <p:nvPr>
            <p:ph type="sldNum" sz="quarter" idx="11"/>
          </p:nvPr>
        </p:nvSpPr>
        <p:spPr/>
        <p:txBody>
          <a:bodyPr/>
          <a:lstStyle/>
          <a:p>
            <a:fld id="{9A3CAC8C-9D1F-4020-83DF-52B36952036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7F8FFCE-0D4D-4356-982B-DB98AAD79560}" type="datetimeFigureOut">
              <a:rPr lang="en-US" smtClean="0"/>
              <a:t>3/23/2015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A3CAC8C-9D1F-4020-83DF-52B36952036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t&amp;rct=j&amp;q=&amp;esrc=s&amp;source=web&amp;cd=1&amp;cad=rja&amp;uact=8&amp;ved=0CFoQyCkwAA&amp;url=http://www.youtube.com/watch?v%3DBOksW_NabEk&amp;ei=Ic0FVLC-MYm4ggTsxoDoBw&amp;usg=AFQjCNEBs9MO6H7G5xPeybggN4_kHz4_-A&amp;sig2=ZVQaN6eVPxkv3nNor2eSpQ&amp;bvm=bv.74115972,d.aW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Achieving Balance</a:t>
            </a:r>
            <a:endParaRPr lang="en-US" dirty="0"/>
          </a:p>
        </p:txBody>
      </p:sp>
      <p:sp>
        <p:nvSpPr>
          <p:cNvPr id="3" name="Subtitle 2"/>
          <p:cNvSpPr>
            <a:spLocks noGrp="1"/>
          </p:cNvSpPr>
          <p:nvPr>
            <p:ph type="subTitle" idx="1"/>
          </p:nvPr>
        </p:nvSpPr>
        <p:spPr/>
        <p:txBody>
          <a:bodyPr/>
          <a:lstStyle/>
          <a:p>
            <a:r>
              <a:rPr lang="en-US" dirty="0" smtClean="0"/>
              <a:t>ACE Workshop – September 30, 2014</a:t>
            </a:r>
            <a:endParaRPr lang="en-US" dirty="0"/>
          </a:p>
        </p:txBody>
      </p:sp>
    </p:spTree>
    <p:extLst>
      <p:ext uri="{BB962C8B-B14F-4D97-AF65-F5344CB8AC3E}">
        <p14:creationId xmlns:p14="http://schemas.microsoft.com/office/powerpoint/2010/main" val="1422849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Reflection</a:t>
            </a:r>
            <a:endParaRPr lang="en-US" dirty="0"/>
          </a:p>
        </p:txBody>
      </p:sp>
      <p:sp>
        <p:nvSpPr>
          <p:cNvPr id="4" name="Rectangle 3"/>
          <p:cNvSpPr/>
          <p:nvPr/>
        </p:nvSpPr>
        <p:spPr>
          <a:xfrm>
            <a:off x="1143000" y="762000"/>
            <a:ext cx="6934200" cy="2862322"/>
          </a:xfrm>
          <a:prstGeom prst="rect">
            <a:avLst/>
          </a:prstGeom>
        </p:spPr>
        <p:txBody>
          <a:bodyPr wrap="square">
            <a:spAutoFit/>
          </a:bodyPr>
          <a:lstStyle/>
          <a:p>
            <a:pPr marL="285750" indent="-285750">
              <a:buFont typeface="Arial" panose="020B0604020202020204" pitchFamily="34" charset="0"/>
              <a:buChar char="•"/>
            </a:pPr>
            <a:r>
              <a:rPr lang="en-US" dirty="0" smtClean="0"/>
              <a:t>Reflect on Today’s Workshop…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What are your long-term and short-term goals</a:t>
            </a:r>
          </a:p>
          <a:p>
            <a:pPr marL="285750" indent="-285750">
              <a:buFont typeface="Arial" panose="020B0604020202020204" pitchFamily="34" charset="0"/>
              <a:buChar char="•"/>
            </a:pPr>
            <a:r>
              <a:rPr lang="en-US" dirty="0" smtClean="0"/>
              <a:t>How do you effectively manage your time? </a:t>
            </a:r>
          </a:p>
          <a:p>
            <a:pPr marL="285750" indent="-285750">
              <a:buFont typeface="Arial" panose="020B0604020202020204" pitchFamily="34" charset="0"/>
              <a:buChar char="•"/>
            </a:pPr>
            <a:r>
              <a:rPr lang="en-US" dirty="0" smtClean="0"/>
              <a:t>How do you want to manage your time batter?</a:t>
            </a:r>
          </a:p>
          <a:p>
            <a:pPr marL="285750" indent="-285750">
              <a:buFont typeface="Arial" panose="020B0604020202020204" pitchFamily="34" charset="0"/>
              <a:buChar char="•"/>
            </a:pPr>
            <a:r>
              <a:rPr lang="en-US" dirty="0" smtClean="0"/>
              <a:t>What is the biggest time waster for you?</a:t>
            </a:r>
          </a:p>
          <a:p>
            <a:pPr marL="285750" indent="-285750">
              <a:buFont typeface="Arial" panose="020B0604020202020204" pitchFamily="34" charset="0"/>
              <a:buChar char="•"/>
            </a:pPr>
            <a:r>
              <a:rPr lang="en-US" dirty="0" smtClean="0"/>
              <a:t>What does “balance” mean to you?</a:t>
            </a:r>
          </a:p>
          <a:p>
            <a:pPr marL="285750" indent="-285750">
              <a:buFont typeface="Arial" panose="020B0604020202020204" pitchFamily="34" charset="0"/>
              <a:buChar char="•"/>
            </a:pPr>
            <a:r>
              <a:rPr lang="en-US" dirty="0" smtClean="0"/>
              <a:t>How do you create balance in your life?</a:t>
            </a:r>
          </a:p>
          <a:p>
            <a:pPr marL="285750" indent="-285750">
              <a:buFont typeface="Arial" panose="020B0604020202020204" pitchFamily="34" charset="0"/>
              <a:buChar char="•"/>
            </a:pPr>
            <a:r>
              <a:rPr lang="en-US" dirty="0" smtClean="0"/>
              <a:t>What is one thing that you know you need in your life in order to be successful?</a:t>
            </a:r>
          </a:p>
        </p:txBody>
      </p:sp>
      <p:sp>
        <p:nvSpPr>
          <p:cNvPr id="5" name="Rectangle 4"/>
          <p:cNvSpPr/>
          <p:nvPr/>
        </p:nvSpPr>
        <p:spPr>
          <a:xfrm>
            <a:off x="762000" y="3244334"/>
            <a:ext cx="7543799" cy="923330"/>
          </a:xfrm>
          <a:prstGeom prst="rect">
            <a:avLst/>
          </a:prstGeom>
        </p:spPr>
        <p:txBody>
          <a:bodyPr wrap="square">
            <a:spAutoFit/>
          </a:bodyPr>
          <a:lstStyle/>
          <a:p>
            <a:pPr algn="ctr"/>
            <a:endParaRPr lang="en-US" dirty="0" smtClean="0"/>
          </a:p>
          <a:p>
            <a:pPr algn="ctr"/>
            <a:endParaRPr lang="en-US" dirty="0"/>
          </a:p>
          <a:p>
            <a:pPr algn="ctr"/>
            <a:r>
              <a:rPr lang="en-US" dirty="0" smtClean="0"/>
              <a:t>http://www.donothingfor2minutes.com/</a:t>
            </a:r>
            <a:endParaRPr lang="en-US" dirty="0"/>
          </a:p>
        </p:txBody>
      </p:sp>
    </p:spTree>
    <p:extLst>
      <p:ext uri="{BB962C8B-B14F-4D97-AF65-F5344CB8AC3E}">
        <p14:creationId xmlns:p14="http://schemas.microsoft.com/office/powerpoint/2010/main" val="667882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hlinkClick r:id="rId2"/>
              </a:rPr>
              <a:t>The Time You Have In Jellybeans</a:t>
            </a:r>
            <a:endParaRPr lang="en-US" dirty="0"/>
          </a:p>
        </p:txBody>
      </p:sp>
      <p:sp>
        <p:nvSpPr>
          <p:cNvPr id="4" name="AutoShape 2" descr="data:image/jpeg;base64,/9j/4AAQSkZJRgABAQAAAQABAAD/2wCEAAkGBxQSEhUUExQVFhUXGBwWGBgYGBoeGhwgISAaHhwfGBwYHCggHBwpGxoaITEhJSk3Li4wHSAzODMvNygtLisBCgoKDg0OGxAQGywmICQvMjIvLCwvLiwsLC8vLywsNDQsLCwsLCwsLCw0LCwsLCwsLCwsLDAsLCwsLCwsLCwsLP/AABEIAKgBLAMBIgACEQEDEQH/xAAcAAAABwEBAAAAAAAAAAAAAAAAAQMEBQYHAgj/xABLEAACAQIEAwUFBAQLBwMFAAABAhEDIQAEEjEFQVEGBxMiYRQycYGRI0KhsSRSwdEVMzRTYnJzgpKi8BYlNVR0ssJD0uEIhJOz8f/EABkBAAMBAQEAAAAAAAAAAAAAAAACAwEEBf/EADURAAEDAgQDBgYBAwUAAAAAAAEAAhEDIQQSMUETUWEUInGRwfCBobHR4fFSBTJCFSNiY8L/2gAMAwEAAhEDEQA/AMNwMDAwIQwMDAwIQwpQ3wnhShvgQnWCIweCnAhcxgox1gHAhFGBgYMjAhc4GBgYEIsDB4LAhHgYLAwIQwUY6wWBC5jBHHRwWBC5wMdRjmcCEWBjoHHJGBCOcFGBgYEIowAcHOBGBCI4GBgYELjAx1pwNOBC5wMdacERgQiwMdacFGBCU8L1wpRyhYhVDMTsFBJPwAvtgxiQ4BxD2fMUa36jgn+rs3+UnGOJAMLRqmNXh7KQGV1J2DKQT8Ab47q8LqLGpKiyYEowk9BIufTGz9qeCePnMhV3VXOs+ijxFn0lSPniUWqtXPMpucvSUj0aqWn56aYv/SPXHm/6j3Qcu0npeF0dnvErCq3Z/MIupqNZV6mmwA+NrYRymQdrojvG+lSY+OkY3bhHaLx81mct4enwIGrVOqbG0Wv6nEf2Oyq0s5xFEEKKtMgDYalLQPmTg7e4NdmbcAHXYx90cASIKx6nlajEhabsV94BWJHxAFtjvgJkarSFpVDpMGEYwehgWPpjU+wB/TuJ/wBoP++tiU7G/wAdxD/q2/IYapjiwu7ugHzhY2jMXWMVcjVUS1Koo6sjAfUjCBxvXZztCud8cCmV8J/DaSCG39PTbGIcWohK9ZVEKtWooHQBiAPpi2HxLqji1zYISVKYaAQUkcnUC6/DqaYnVobTB2MxEeuCoZSo4lKbuBaVViPwGNa4qf8AcK/9LR/KnhHudP6NW/tv/BMSONPCc+NDCbg94NnULLKWRqsJWlUYbSEYj12GAeH1gQDSqydh4bSY3gRfGyd3r6ck56Vqx+jHEZwDtgufz1ALSanoSqbsDMheg9MZ2x+Z0Ns3eVvBEC+qzD+C6/8AM1v/AMb/ALsM8bV2o7eLka/gtRZzpDyHA3m0EemMVAx0Yas+qMzmwNuqSo0NMAoY5dox1hOtjpUkPF9MDxfTB5OkHqIrMFVmCljsATBJ+AvjbafHeHZTwKFDw6gqOKQ8IoxEwNVQzJkkX3N8c9euacANJJVGMzamFimC1Y17j3ZWg3E8ofDUJUFVqiAQrGmFIkDqWE9YxYhm8u2YbImipK0fFIKL4emQsR1uOWOZ39QEAtbNp8LwqDDm8lYAccHEz2tyC5fOV6SWRX8o6AgNHymMaJ3fZShl+GnONTDPFSozQC0IWGlZ2sv446auIDKYeBMxHxU2Uy5xHJZCMHjX+3mSoZrhy5tUCvFN1YgBgHKghyNwA34YfZPi/DsotChQNOoajrS+yKMZMDVUMzEnfEO3SyQwzJEeHVPwbwSsRwJxsXGOAUl4tk3SmoFQVS6wNJKL70REnUPph1x/tRkMnWNGrl5YAMdFKmRf4kXwduzRkaTIn0RwImTCxPDqnwyswBWjVINwQjEH4EDCecq66juBAZmaOkkmMbjkOKjK8Jo1ypYU8vSOkGJkKN/niuJxDqQbAkkwlp0w6ZOiw7MZV099HSdtSkfmMd0uHVnAZaVRlOxCMQfgQMbT2rrpmuE1KumA1IVVB3U2Iv1w/wCx6ilkcou2qmv1YF/345j/AFAinmy3mIVBhxmidlhH8GVr/Y1bb+RrfG2EstlKlSdCO8b6VJjpMDHoDI5qM5maB5pTrj1BBpt+KL9cQnY3ho4dl85UcQFq1G9dFOQvx5/XAP6gcp7t7R1lHZ76rH8vwytUJCUarlTDBUYkH1gW+eEczlnpnTURkboykH6HG55zioyHD1rinrJCMwB06mqQWYmD95idumIPvWFOtkaVYadYdCptq0upkfkflh6eNc54BbYmJ6rHUQBrdZEMAjAYYPHoLnS2Osc4MYELeew/EfHyNBybquhj6p5SfoJ+eK/3c8Q9ozfEK3J2pkf1QagX/KBh13Y/8N/v1cV/uZrgVK6E+ZkRgOoUtP8A3DHhGmAK8bR9V3B12e9lNdj/APivEviPzxK9nP5dxH+vR/8A14U4J2eahnM1mC6la5GlQDI5mf8A4wy7KZ5H4hxEKQTrpkeulSjR8GEfMYnUcH5y3+Lf/KZoiAeZ9Uy7Afy7if8Aaj/vq4lOxv8AHcQ/6tvyGFezfZ5stmM3VZ1YV3DKBMgS5808/PFumGvYPMCpUz7qZU5piD1sNsFVwfnc3SG+iGCIB6qW4vxFMplnrpT1KPMQkCZIEn06nfGD5quXd3O7sXMdSST+Jxr3YrOrmaWaytS/h1aqEHmjs8fjqHyGMk4nkmoValFvepsVPrGx+Yg/PHdgGhjnsOvooVzIB2WrcV/4Cv8A0tH8qeEe57+TVv7b/wAExK0OGHM8Jo0AwUvlqQ1ESB5UO3ywl3fcJOUGZoMwcpWXzAQDNKk2x/rRjiL28B7N80/RWAOdp6I+70gZNydvGrT8NRnDLhHEsjWztAZNUBCVdemkUtCxuonnh12D/kNT+0r/AJnFD7qv5en9k/5DFRTDjWdJtPqlzRkC0LtDxbhtKtpza0zV0gy1EudN4uEPrbGKcPVDUpiqYp61Dn+jI1bek41vth2FfO5jxlrKg0KkFSdpvY+uMlyDJ4lM1BNPWpcdVkahb0nHVgMnDOUkmBPTXRSrzmuFoPsPAf54/wCOr+7BewcB/nT/AI6v7sD+EeA/zDf4an/vwP4R4D/MN/hqf+/Eod/2fJPb/is4zVJdb6D5dR0/CTH4Yt/dZwM1s2KpHkoef4ufcHyu3yHXFUzJUu2geXUdI9JMfhGNy7KcEbKZEU00iuyl2Lba2FtUXgWHyx042tw6UDU2UqLMzp5KDz3EamY41Rp0GUDLKwckSLj7QQCJMFVHQ/DFrp1ct7W6jT7V4QLWOrw5EX2jVFt9sU7sv2cqZDPo1eqjnMLVQEapLeRzOobmDiy0OCOOJVM3K+G1AUgL6plTe0RC9eePLrZJABsG2PMz+11MzakbrHu2dKoudrisVaprklQQpBAKwDcDTFp+eNK7BJo4VOaK+AVqMBBtTJYtqjefMQANj9K/x7szV4jns1UovSCU2SmSxNyEGqNIO0XxaOAUfaeDijSZSxovRm8ahqW9pA2O2xGOrE1Q6ixvhPS3yUqbSHk+KbdvE8ThQOVKeAFpsRpIJpgrp0ztFiQRNvrSO7Vct7WPaNM28GZjxNQja09J540Hi9FcrwlaWYIgJSpPBMHzKGC89p+k4Z5nu9oirlquUhQlVaj6nZtSghhpmb2/HCUazG0nMJIBJg/lM9hLg4dLJDtlx98nxChVq09VJaTilobzEtpDlpFogWHpe8CT7K9pcvxF6qjLhWChmLhG1D3bmPgL457UZLLZrPZbL1zP2VVwoYgyTT07eiPb0wr2W7JexZrMOkCi6otNZJYbFtUj9aYvzxJxpcESIdFvP2UwDs/SVkParKLRzmYpoIRajBR0EyB8BMY0/i3/AAAf9NR/OnjM+19damdzLKZU1WgjYwYkelsa5luFnNcIpUAwUvl6Q1ESBGg7D4Y7MU6G0i7mJUaQkuATLMH/AHB/9qv7MSXHK/s44fT2HtFKl/kZfzIx3neHCjw9MszaoFGhMRqJdF29Zw64/mcorUvamphg2ulrn3hF1jmJGPPzAmwm7tPBdEW+AUD2hzfs/F8lUNlrU2oN828v+dlx13r8R8LIlBvWcJ8h5m/ID54T7xsv9vw5+mZVPqyH/wATiO76v4rLf13/ACXFqLQ59Enr8iUjyQHpbsN2vo5miuTzQUPpFMavcqrsBfZogRz3HQVft/2K9iIq0STQZog3KE3AJ5rvB+R6m7cV7L0s7kKfsyUKbsKbhwgE2uCyieZ+Ywn3o1BT4atNmlmamgPNityfw/EYpSqgVhw7Sbt9Urmks722hWNY5OOsDHsrjSuBgYGBCkclx3M0U8OlXqIlzpVoF97YaZXMNTZXpsyMt1ZSQR8CMJYPGZRe2q2SpvMdrc666WzNTSd4IU/VQD+OIvJ5p6Th6TsjjZlJBH05emEIweFDGtEABaSTupvOdrM5VQo+ZqFTYgaVkdCUAJGGfD+M16AK0az0wTJCmJO0/TDGcETgFNgEACPBGY6ynuT4pWpOz0qro7zqZTBMmTPW98IZzNPVcvVdncxLNuYECfkIwjgTjcomYuskqWodo82iqiZmqqqAqgNYAWAHpGCp9pM2pZlzNUFyCxDbkAKCf7oA+WIvAxnDZyHktzHmpDLcdzNNSlOvUVSSSoa0nf64a5HOVKLa6TsjgRqUwYO4whOAcblbe2qJKmP9q87/AM1W/wAWIUDBnAnA1jW6CEEk6rnAwZwWGSrqnUKkMDBBBB6EXB+uJf8A2rzv/NVv8WIbAwrmNdqJWgkaJ/nuNZitp8WtUfQdS6m909R0Nhh2/a7OlNBzNXTEbjV/iA1fjiFwMYabDsPJbmPNXfhXaKjl+E1KKP8ApNVmlYaRqOknVEfxYnfmMVXhfGK+WJNCq9OdwDY/FTY/GMMTgYVtFozbyZMrS8mOif8AFOMV8yQa9V6kbSbD4KLD4xhzkO1GcooKdPMVFQbLYgeg1AwPQYiMFhjTYRECEuYzMpatnKjVPEZ3NSQ2ssdUjY6t5xJ5jtbnXTw2zNUqRBuAT8WA1H63xDHBEY0sadQLIkhCMStHtNnKaqiZmqqqAqqGMADYDEVOOcDmh2oQCRopLMcfzVQqz5iqxQhllz5SNiBtPrhHiXFq+YKmtVeoVnTqMxMTH0GGeBgDGjQIkqSzfaHNVdPiV6j6GDrqaYYbEeuEuJcZr5gAVqz1AskajMTvGGOBgDGjQBGYqW4V2lzWWXRRrui76bED4BgQPlhrxPitbMNqr1HqMNtR2/qjYfLDPAwBjQcwAnmjMYhDAwMDDLEvg8WTMcHpebQLAAh9cAjzSfMYkwLfDC6cIoKdNjKkqzFjqNjB8sLYn0Nr45ziWrrbg6h5KqDB6fTFxfLKKSVQFVxdRB8wB3DDZpt1t8MHTZJRoZSS0CR5put38pIJI5The0jYKvYb6/GFVKeTqN7tNz8EY+vTphehwmq4nSFEMZZgNtxG88gIvi11swdCl5dpDE0ydVMAW1KttUaefxjC9Os6ygYso0skwNCGNStCqzEWmJ90nCHEu2AT9hbrJ+ipacKcz7oIIGksJk/h8p5HEk/ZOp5wr02Kclkz+tETt1Ig3vbE0yESpcmYa9M3lv1io5hiInpIwvnD4ml1Q0QGI+zeA1pILNAG9+s2B2wjsS+RCscHRDZ9VXcr2ZJPnfSmnXqCyTy8oJEibavwx1W7LlQ32qMwE6VGoxzJhrCYH16Riw0hqqFmaaSNMAoGMCwGym9jtOCrrJqkBgSeaxrDRHvE2mTIBiDthe0VJ1TDBUd/n6QVWavZtghcVEcC/lk8wDEbkEgRzmRaY4bs6w3dTa4TzaYEkG4EjYwY6E4tedr+Efc9yHgPBUneULEWIPWQZjbCSZnzrA00yWlHD3EwZZSL6liw3EnGjEVCJStwdHNJ8hN/DdVut2cZaRqmoo8wUKVMkQCWtIgD/V8LP2YI1+ZgUQMQygGTvaZjbob7Ymq2ZAI1UtdNWmIA/VhoIuSpFjbnhPiGquwCqBUPnC6SYgDSJ/CGgW3PLRXqFDsJSaCfLVQ2c4LTUBVZy7FRJnQsxJPl/pRBuIJuDiMoZDU5SSSCQ2kTABiZmIxdM/QUhiAqwpE021KWaIk2DEMCCY/WxD8BzCFW10/e2YEyQTsb7SDeLWxRlYlhKi/CDitaLSmNfgIUKDUhyuszGkAkhRvOogSemEcvwKo5tOnm2k2vFwLjFnyKrE00JDOACzy3mDrzB0SYFz+rE8j9tLa01VQ6sXfTaCd9QX103m0G04Xjv0CcYSnN/qqnV4JVGogBlUxqBEE2kLO5EyRyGGDJBjmMXihTDrOlHRJ/XuQTJcQSJ5fAjqcc5LNhWLeFSALMSuldTWhfeksAxB0i/wCOGbiHbhSfg2m7D79+apKoTsDgoxearLCtGliYGoRMeWWAGwMg2kYis2wbTrWmDAHMAAHlG5IiSZOKNrzspvwkCWun6KtRgRi3p2dRwphVDEqLuSSP1YEGZ3mLYYjs+ISWPm3hl6/d3mwN9vXGjEMKTsj9oVewMWyl2dosBeop3IME7kDY+dbX0wbn5INkKYF01NJBXSQwMDTGk3HpHrgGIYdEdkqKszgEYtNehTdR5UAU6FJ3a2rzFW5yNtjaeWGeT4YGDaULMTCgxsRGxMCOTTjRWEXSnDP1Cr+Bi4miAw1KApWCy01LKRuPjcDUL+mODTTUPMfDjmAWDRJESBeTJ6jC8cck/Ze9EqpAYU8BpI0mQJMCbdbcvXE5TaCQxWQDpYC5F4nTaZgDDxaqI2o+WLDSzHVJuVtIWOR/WxpqnYLezCLn8KpYBGJqplJqFmU7yRyM3Fxg6yIzXXTrb0EdIJPrHLDcQJDhnDVQmCxNU8t4bqBuQbiGki0Dpyg/PDZqeqodfO5gifkbgHDB4KTgmFHYGJ5qNFdhcaZ1AkknebEC17DniNzOVljoUhZsP3aoJwNeCsNFwEq2NWV4VlBQiBygXk2UmZg/LCZpS0amSEE1HUxA1AlSX22EbcrRg8mniAOpCOpI0qZBAMggGY5Wnkb4GYpVnYlqbVG2O9pExBE9T8Djg0ML1v725tPsjo5mSuk3TzkQ2kQsTzj98Rhxmq7qV8NG8qxBAIChjLLAAInmQLYbM1XxJ8MLqADrC6djGo/dNza0YeJmGDkvT1U5ABd9W4Oj3Tp0gT8eo5hCwvm/p4IAOgZ2BIBVpZiFNiFVgpBIg2OOqqgeIfI0DX5UDE6rwoaRALCZ5Axi4dhux1PP0qjvWYXKBUhgFKgrJIBBUzA2sOuGfY/sc2cq5mnVrFTSOk1EUNq8zKAdXlBAUjSBgFNxjqkNduZwdoL2ndVbK1FL66jSjQxYBmMg2VSBIkMxjqBPLDmlDBkalKGCuqoFWSLltNyTpX4Re2Ldk+x1Ns/Vyas6BAWJUKRpgaTB91tTk88TGS7v6Jr1qQrP9mtJtRVSwZg8m9p8qttuT8jhOdoOiocTRAgnUcvfNZcGNNm0g6QNJ973j7unQYKm4kjDjNVK06/BLCFZhJKBLypgGOYInkd9sWrhfZRK+dr8PNRlSkpbWAC7EGmJlpUTMmAOg5444j2TKcTo5Ok00tKl3KrrGoOCbiCYFp2xvDNiR0SiqA4gG0TpsqXk1FkGoM1SEQKIJJiCdxsLzHwxIGql6lQiwBWLmTbSxEwbEyR63kY06v3XUrt7RVkLAhUGwtsN/X9t8RvZnu8pZvKJWq1XLVqcEBU0rBIBURE2F8MaLybhYMQxjSWOtOkeQVDdao0EFXGpSIvtch20g2DCYMRHww5q0VOnWwUSQxgFlJKnzMIJEsd7wBvMi/cU7sqVOjUqLXqA06bMJVdMqs3AiJi/xOKf2e4EM3Vo0cxUCFiQhSSTpXUID/dGkifTEnUnAhptKqysx4NQXIF528FDZqmp8jsugEooAUiORtzlRuebcycFRyoFKoQy0kkhWEEgw5Icbj1iR0iMWbtB2PNHPZbKh/ESsFXxKg8yjUZ0abSF9Ofzwt217Jrw+mmh6lZqoaiNZjTMCVFMXsxtvAPrhjTeB4JBXYYA1Pmqrk08XxQFhm028NhoIPmAja6iDHNtsd5rJs9MK1TV5gGphfdtAIY+8mxNokTJjGh1+7unQZP0mqWrVEpxAgQpmJJJsp5yJxG8b7Erl8xkqFOs8V6jqzlVkACYA2MgkXtAwGk8OMdFjK1J7QDPPnpKpNbhyUaioHFgQdJ8s+gJ8zc4sJAjDNKah3AgNFzp1REWWNgY94fOcXLtt2Lp8Ppq3tFWoHtDhB7hWLrBMaje+HvC+76nWyaZ01qiVPBZyoC6SRqmSRqgxhhTfJBMkftMK9IUwRYE/ifsqTVqHM0n00tI1ai121CQLMbyAI6wT0kN85lF0+MiqaZOyldS9JB3a0W2k444fkqbVWRLhjrGoldQGqQpLEAQTvvadzjQOzfd/Sz+WDtVdWRnUDQnWUJO9gRblfGNHeyt8lPNkbLueqz7IEhg1QOwjUoUNNwST5WAsFPlJvfpOE6UOzVLKijQpAaGIi43ixkjf8cXXsl2IGeq1i1WpRNCEOhVMOdQIBPlsBuFB818WHId1tJ3Y+Ky0FeyoiKXZJVi1tIWdQFiT12xQMJuN1I1wHWOiyeg5VLsj+bRp8xLETpYydUGSYEC+3LB5rO6oJ8jAaSKYjVz0kTaZuRt0xree7pqVJHbLVaxcKSKdRlAJiwD00Vl2A59PXFd7F93VPiOW8d69SmxdqZCBTZSIMtJBnmMNwyXQQlbXDaZI1Wf5XiTPqRlhgwINuQACsIusDD01hTCVFQqWkOQFg2YDSYMDr+8Ytfd72LTPeO7V6lNqNUDyhTqmZ1Ei+xket5xSO1OQGXzdalrjwqzLcAFwGtEf0SDBsL4DSk9E/HDRlNyPonARnaoFAEgT5rcoEkCDYX+u+IkVJYqsHUwGhiQdoUzA641fsH3fU83kkzHtFRDV8QaVVCFhytiRJMKLn1th7xLuSpOBozThh7odFIvvqKwf3dMOymRrooVKwdoffksqq5ampAXUXkNrDjy+kwJEc/UeuEeJPDKo1EKNOokH0gaRcDkcXzu/wC7w5tWerUanTQmkYCly4EEAmQAoIBkG82tOLVxHucoFF8LMVtakEeLoYNHJiiK0HaZMdDthWscbp3VWNsNViao/h6CQF3UHfc3UDnII+uDzraDS8rLYz5TuLA+YHdomLXGHeaFSkzCoIqB2pQB/FFbQpO/3hHrM4ZZvMtLMSG5y/3gPuhZ0kc46jAJJSuIDZ9wnFIEAO0ANpZv6M7FDJO4I9OfLEd4Gpp1LBkhpjTvMjeeYjDgU9I0swggjUCYO0C9oAvbrvjp1XzKz6iCDYi+8w1zNxb/AOMaLIIkLnJ5eacGov3mN912hiPUDf0xyGpCzapHSCPz/DAgrK7MQY5TsYbUevLDZqJG6xN4sY5cx6Y2J1ROWMqlUcKNRLC4XWpgAEE7RBk+vLbEpTIIUsSSfKQoYBpHl1aejAC28bdW6ZKWM+eJZl8wKjeQBtyODNJgylfENMKWV1psCDa6kXMNbnYk45nEOXZBptsjNUyy0n0kGS8mQLi0+6ADBB6bjClSilipWV3gwDPvFdW5FgAF6nCZXQw8TTqChvdERHlBWIBnrfDbJZcliSCQIOlZAiJ97YCAbTyOAD3zQagIndap3I51Q1ehI1BEb4wWE+vvAfIYu3ZThi0XzbAzrzDfAC7R9ajH54y/uXVaecUsSalak6rAtps5J5QSlsat2qzgy2XNQC5q0pvEzUST/hB+mOlkZZ5SuCsS6pprCZ5Lh4HF8xVgfyWleBPnZgbxt9gPx64b9kcwKnEOKNqmKlFI5jStRfoYJHzxbHVVLOYmIJ9F1EfSW+uM+7oM81YZtyZ1Ojg+WfN4jXi/MXPKOmHNnAdSsBzMcTsAPmPsn/AezeYpcWzWaYKKFVWCw0sSWQgsOVlOE6+UDceRx7y5eW8wuIYLA3sxvy2w+4N2lqVuI5nKMKYSiGgidcgpE+b9VwdvyweVozxms+r3coilemp5Bn1CsPljCAQI5ozQTm/jZT2VzeqvWT+bFP8AzBjf8MZz2Bq1Rnmo6mNGi9akoDsUkSYZSYkSOW4OLbwMN/CGeJVwrClpY+6dCwQtrQSSfjOKpwXJCnx+rp1aSarHykKGcFiNXMkNq+vTCvuWnqnomGvHT39V13p8RalWI8V0BywGkM2ltVRgx0BgCQo6HeOk07sbm/CzlB4UzXFMksJAZtJMDqDzxae9VT7bRYQdNGSpfTI1kSD1BM/sxQctmyKiv4a+IrBgqiWDgz5V2NyDeeWOaoYqErtw7HGj3Z0+HnzW2cY4d4nFcjUKkinSrtPIEaFE35+Ifpjvtvw3xxlN/Jm6RMdCSG/DFipw2lxzFj6NB/YMRPZfNjM5ZKhG9SoRPpUfT+EY7SBpz/C8wPdAd/G3nKje1df9O4clrVWqHzQfdKqYi4knDPttUI4lwkDnWqTv+qvT9uIjtDmg/aHKJqJNNUEDYSKjEn46l+mLH2prAZ7h6ndneLcxo/ZP+tlJ1PUeipwzLR0J+pVa79V+xyxMhQ1TUwWYskc7Emw9YxY+zVQtwVGckk5ZySd7h9/X9uIXvnVjTywVlA1uSGIEwFiJIuP24mOz9uCDcRlqm8zs/W+AH/ccPeyCIotM76LGlNNoCr1AY1C0bXAc+QwSZW5Nr3xfe5vPla1egTUZXAqKzzYrAKiWPU3HTGa03HlYEr5bFW3YXBYcpI+XS2JjsVmHo53LuHZorIpViAftAVqQJ2BP5Y5afddK76zc1Lxn4fgralo0+HUM5XMBS9XMmABuJj1OqfrhjwCu38Cq+pi/szvq2YmHM22M3ww75eIGlkUS0VqyI07aRqcz8SgGHvB6hPAwzRPsjk6dvdbb0x2f5QOS80N7gcdyke57MVKnDw1QyfFePQWMbmLk4X7rSPZG0zHtFUXAFwQDtytvzw27nFAyFpg13IJmSPLBM9RecOO6qmy5NwwAPtNbbmNdjgZt4LKsAuA5qI7m505zylV8VQsgAkDXcgc5588Zf3hKoz2aVms2YdpPlCnUYvF4Bne840vuXY/p0sGArKFImI85tI6nGYd4EHiGZlA+nM1GbzETf3SfuwOeJ/4hWcA57t1svdkscGpgNMCvDbf+pViL2wj3NZp6mSYVK1SsyVmTVUJJ91DYkklZJicK92jk8FpkgAla5gRH8ZV6Wwx7il/3ezatWqsWn+6gO5JsQR8sUE2UCB3vFT/d6Qcs5AA/ScxYf2rYrPcbnXq5fMa2diKiGWcuSWQFjJJiTuBzxY+7dgcoxAj9JzHX+dfripf/AE+rGWzP9qgA52Tn88aBELXQcxWbdtM2BxLNIuot49QAXiSTMAG8yd/34jeJQ4VtdwJ0sZjYWFtyPkMP+2sniOcYoSEr1AGBixLWERqMketo2xHezAEB30sG03B9LAxqCgTy9MReADK6KUuEQm2ZpKJVgBAm3I2sOQEn/VsCpUmASQh0pO9heD8wDtyGO8woawFgBqM7xsR9RbAaFZVmBAIfYkmJs3pIwA2WubcgJFKK+WoQNO1wSDeNt9gbiw+OBTzRWbldR1QrQOmy/DBuQGKCNKmLmbTJuJ39OuE6tW9lUDcD0JJH54YJCwO1U9m2YVWCskmQSg0gDmDyiPXHGTcVFdpJJXQiiJk+6VvIiGNuYHzTpqyMdQR2A+6ZXmDPIyPpIwhSqkMWRVRGYTEAgTpHMhW8rH8doxzhlrLqdUIAkSD796p/5XUKaQYgWIJJkke8J9DcbXwebzBDlKbMwBMwfMi3FiTGm5gnr6441staFcQBIYeGSVPME72H+jgCqi6ANDAaX38x9BqF2HTCwqloguBhTXYfOinn8qyOQgqIjCRJLDSdYGwGonnjSO+DiWnK0hTIY+MHMMDAVWuV+8JYW6xjIFzU1hUddSG50iLD0ERsJudt8IZnNGqgQIigEiFJIgTBkb7nfrhw8gZY1UDTDnB03C9D8b40v8HVayMrMcuWVZBJLLawPU3xUO5fMyuZZgERvCKch/6xIWekiw2nGc53gVTK3fL1fD06RUemVSSOrADcmPrg2yVcKKjZeqyfzi038EAECdSgoRIjeJk4Y1CXBwGixuHAYW5tYWpdnai/w3mh5fLTqQYg3ekxBM+a5kdJ9cWjJsgzmYqFkAZKKK2rfT4hO5gwWG2MNyXDc1WctSpVCoJDVKaMQTctoIEK0HZo02545r8HzGjxBl6jUPeDGixUpErDRdDf02PPGMqEWjqlq0G84sBp+VtvDe11Otmmy+hl0h4qErobSwWBBmTM/XEIKQXjxqFRpaiCKmwXyaSCfdJOn42xnVLs7n6ZfTlq6qECqFQxeSbKDztI263wVTgOZCVCcrmFEqUQU6skXJVYWNWkkbdcYarzEibrRQp3gxt081Z+9OqWz1HwtLfYS1+QZjYi4O+xkWOKHWoS5FJoZgSSGEqN41Ej9/LrherwipRpDXTq0yzCmi1qUMxi+ksPMPdEeuHucy2Zp0matQqr5iA1WkygelMgK0+UG+8bRiVQkuJhdlHutDGu9j4rXuF8bU8LSsWVWGVkiRIYJEQOeobYie6TiE5JldgNFVlGpxMQu4m15t+yMZFRyOYdNFGjUqaiXJQFiY2kKCQBq59QeYxKnsdmQ4Ay1eojkNDUmHmIM+JOwkm5jli/GggwuMYcHM2bEqx0a1Orxpa+pT+ksgMiQEFRN5svlBn1GLR2zrqeI8KIcQKtSYNvdXeDb54zmrwTMFyvhZt4UAsKNQlWsY0kQE5xzNxyxHZPhVZyFp5d2zGo+JCOyrcqTUhTp2ZeoIMxhGVSAbamfVPUpiQcwsI+ULdO0PBcpnRTGYIbwyWWKmkgkQT5SOWEeyVOmuQpUtY0hHT3rxqYb77c8YpU4Vpr+HoqCo4I0GmWq6iQzDTGqdI1arSAYjAqdms3Ry9WaFVdIk/ZPpYWk6tPlCiT5jFpw/Hm+VIcI0CM/wB/JTveBwGhk69MZXSA6S5Z2YqdRAYlpAW4kfDFS7MqzZ3LkaWC1qTM0+UedSYP978sPk4XmYR6eTrvTaNLLRZppxPvBYM8uu/IYI8JzQUs+RqrZizvTqBVBBG2kAABjY9B0wgmS6FZzcoyh0laT30VFfLUFUhj4/3SCR9nUvGofniQ7s+KUc1w5cuSCyK1KomxgztIE+UwSNiDjEctweo+k5enVqVRLOKajWFBAB0qJW5B22I+OJU8AzoePZc1o94/YPc2Nwog7RY26zivE72YBc/B7mSd1ulCnluF5fSDpQEsFJGp2jZQNzAAAA5fHFV7nePK9CpRqOgreM9RV1DzK0Hy9SGkR8OuM0q8GztQstLK1kc2djReQsWBJEqDBO0sSfTDDIcDzNRaoXLVqgVtLfZOz02G4gRB62nAKhsYiNkGk2XMzTO69BcO4ZleF06z6/Dpu5quaj2HovQdFGPP3HuMGtXr118i1apqiQAQC1gNzJUX+frhDN5aqlVhVSqjmPLVDB78/tLwd9uWHB4PnakMuVzFRHUEFMvUZD8woEc5FumAnNaFraYpjMTJPl+VtfdjXRuFUVdkBIqKwlR99xtytiU4euR4Zlyq1Ep0V8xLVJMwBuTJMAAAY8+0+z1WpTV6eTr1DtNKixUxEhmjltb64S4h2czFINVqZWtSRdJcmm6iNo1FQLkgYdtS2ik+iJJzb3Ww90XaCk9KrQLBavjVKqqSPMtQ6jpvDFWJUgbW64sfCuE5LhFGoVYUaTNrZqj/ACAE7wLAbn1OMMyHZXO1qZq0ctWKuCJ0dRZkLkSDMeUfDEHmssUqstVAKllbUpBQmJMGIN9j15YBUO4S8IGYPwTziuaGZzVWusqr13qXMGCxKjzGA0X+u+EKtUOqiSukADyfgTEzEXFrHDKm8CCDaOYgxIt8zjrVT1ny25g3IHKCLGxxMiTK6QBAgpLxLgEhPKTqIJDSTcCDFtj6YUyoUFp0kcjOrpJgxqmfzwrRyCMGBZvLJFj5hHIR70nlOGXgeW7gBWA+Avv6GbH4g4YQZCk4wbrrNllVRK6TsbW3kH1uJ+WHTZNrAAEC06k5EzuRzxyyqSq1G5ACALLzLR8PnhPMUYPmBJPOSJuRP4YyUXE7p/VOqmGWmo1HSdJhrGLhuW18ceyjVTYhG2MgkxO2q4vygfPC1NvsywOnxANQKwIBEBTHz9YOOKNFQqszkKCXA0xPIAEnmCZG1ueJTCu0OeYdf3zTzMKWko14ChmH3hHuGPLAkibjBZ/MU/LoXUaZDCIgXE6m56iOR67bYaUlatUKoBBOoBuYHKdzP7NsckmmPdKKRJG4tykcgeRFud8YGR4p3PBsLNPv2VJ0M6GgoF1FSGQAk6QVMtBuTF/QxyxGZUvSapoIg6RLXibhoEtEAiOQMHfDmlpI1QzSfuWYbCdURpJgR1HLCWaMKrkmajMDqMrCwokEXv6HY4GAC3NFUWzclt/bGp7RwMVYRvs6NUhiQu6a7i4gFttsSuX4NHCBlTBPsmgxzYpeP7xxG9isr7TwVKDc6bUTqjkTB+EQcW1c0prNR5imtT5FmX/xx2NE36LzXOgQNjKq3ZE+zcHNSRZa1QaiAPefTJnaAt8K5tP9xwVB/Q08gIIPkXyg2BHLDPt1S9k4I1BTcJToA26iTBtsCcKVjHZ9blSMjTuDceRdiPzwsQI5Bb/cc3MqR7Fdrl4gKsUXpGloBDkE+bV0Fo0/jhm/a7xM+MmtA+StBqa1IsCbKLg3AxD9zax7V5g1qBJgiZFXqJPx5/hiOFEDjymVBOYYgEnX7jchbSQdz+r64Q1Dlb1KsaLBUeBsLfJSHeyT7Tw4LF6jWIJ2aiZ22gHD/vnrMuRUrH8coIPMaX//AL8vlix8ezOSR6XtZohySKPigEzKg6JHUr+GK73worZJAwJBrLIBj7r3Jg2HvbcsUcIDipsfJY3SPuqJ2P7RUslVNVabViyFBpZAGllIN/dPlNmi2Nf4jxwUckc2abECmtQ05hvNpttuJ/DHnag7IxDIxkMQCDNg3LdbQQd98bh2ln+BGjVPs1P3d9k9cRokgEbLoxbQ54J1JT/shxT2oVq/hvT1svkf3gAixMWv6Yqndm5/hHias+pvEY7zpXxamkD5cuWHnc1VZsrV1Nq01tIvMDQlhi0cIbJmrVOXFHxZIrFFAYkMZ1kC51avnOKslwaSVzVAGFzY5KpZbIqe0L1Co1CmWDariKaJYbAfaHfF34ggrUq9PeUamR/WSfyYYrPAkB4zn20mVp0hq5QwUgD/AAEk/DpiR7LZzxMxxBT93MgC/Lwqa/K6HG07AzuSsqCfgB7+ahO7HtcMzTo5XwmRqeWDa9QKuE0ISsDq3yi++Ee8rtqlAVskab6noiKgYQC0gSN7QTiv90+WFPiuYpiRopV0Kna1aiJXzGRAibbDEV3z1CvErGJoID63aRhZJYqsYOLBH7TTsTx/2HNVK70zUBpmn5SBpkq1zEWCj6jG25rjgTJe16CR4Qq6NQBuAY1G3PfHnPKESz3C6WZQSxtKyIS9oAMmDbpjbuOf8BaN/Y0/7VwlFxEjknxIa5wJ1J+Sc9hO0Az5zFdUNMFkXQTJEKdyBF5BthLu/B8TiM/87U5RznfnYi/y5YhO4lAMrXvvVHT9Xpy+eJju6cGrxMCbZ6oLmb84jYYs0zBXPUABcBpZVLvv4b+kZSqol6n2I6FlMoIjcmpvPLGtcPywpU6dNdkVUHwUAfsxGZ7IrnEytS0JUp5iD6AmPjqj6YlKGYDO6jdCoPxI1fkR9caBBJSueS0Dkqh3RKBkCFII8ercf1vX/UziqcY70KOYRKWYyz0qL1KTs4fWNK1EcgqqXBAgj1xa+6NAMhC/z9X/ALp+RiJ9ZxW+2lfhIyNdskcoKw0afCVdU6haw5gMPrhSTlBCa2Yg6qep94NKvnctQyrqyOxWoGR1bYkaCQBFpxUe/PKr7TQfSNRpXIbSZDwsxvvuTaN8DuU4B4mYqZx2L+EDTTUI8zDcTzCSP72K33n9oFzefq+Y+FSHhII8r6Z1E7WLkwecDCkktkp8gFTKNgqsUYaQFAeLEXN5iZsDAn1xwoLloGkGBGwJtAsI68umO6tXV5DBBaZUmYFoFojmOmFKAqsSAQCsaZNvjBHS84nMBXjfVN6tJZmnOlti+yx/SiJPw6YbZyiFIsQYG1x8b8icO6gaACTqk6jsJkxPKfh1wmXALSo1xCruvT6/hhgSlLBF0g9ELBN7kNf8iNzjnxRAAawEXAnnvfDpqmoaCIIIETexE7CJkRJO3XfCdSvpYhtAMk+dJP1ANsML6qZcAbJ94TMg1kjzCVJIkAgWbbf0wvnMo+qBBLeZRrB8oI2Ai89PXHKuSqnUAKc6wsMQOZYbaiGAkfmMNa9bxNdUAKNBACDSJiALgzYzHOMRaCSruqQNf0n755zqCsR51EgnykECxO1oH78dUMo9RjdFAPnJImDeTFjeBAxD5Kqqqza11DbVqOqbWEwCN5P7MTIrBqKlVG2ncGY1SRzFgxix2N4wr2FmidlZrjm0TYUStRhZlWxKne9mF7t6dcGaRiSrEwWJdYAIBIj7rFojCFVghIRgaTkEhrys2J1bgEWnC9Rl9nRCzHQSwkeXa0c5ubbfTGmbIDnEW03Wy9yGa1ZStTMSlabdGRTtyuGw5yfEi3aKtTnyjJrTj+kGSp8LBzb1xm3ZPtXV4drFNaI8XSSrhmjTqIi6Xhtpi4w3pdq6tLPnPAJ4zF2ZW1eGZQJCrMgAAXk3AxZtRsAKBw73uLgLH4LRO/HPouWo0mMGo5cW/UA36Dz4lc8w/wBn5Tb2FNM9NCxMYyvtP2oqcQKVKwppoUoAgYAaipZiGJ1CANsPX7e5qtkKmU8KmKYomkKh1BtKhRJJcSxF5C/LGZ25iUCm4NaBsZVu7kNWnNhgAQ1Mc5/9SJkkWFhHzxEUXT/aOLkmswJIkBgpIVSdvLBn5bYgOxXaytkA9OiqVC7Lq1hzsrEFArDrBwj/ALS1fbBnSafjaywpgHw1YrpvLaoKGYkXWOQwmcAAclQ06jnudrNvitB73NPj8PlQW8Q6SRMS1EGPXYz/AEcPe+iqVyKxzrKDeDGlyYPI2jFA492pr56rSrtTpqMtr0wrQdTL73mNwEBi3PA7TdvK+cWnSqpQhWFVgqNeNSwPEchrEkTE2vhuI05o3WGk+kGOcNNfqFVMs7MJa480gEhiNyGtEdLY3jtK5TgrFZUrlqccyICel4xhmWy+mp4g1KBOq8Xm/wB+5mBa23xxbuI9uszmMj4DUkCNTWmxAbWY2MltNyl7HnhGvaJnQp6zC4AgXbqdZ09wrn3Mx7NXjST45JKmQZVDPpaLSfjhHuzqqc7xFR73jVSxhdvFcLtvz3xUOzXa6vkqVQUaVEa2NQh1IWQFW2hhAMTf6nk37G9pa1Ctmc1ppMa7HUo6l9UKNYIvUA5/XfRUYAOik+k7vE76LXeAKfa+INaPFpKPlSQmevvDD/hfB6dB6zoWLVn1vJXe+0AWvzxlFHvIzNLxKiUaBNRtdSzj7TSqAL55gBUnfZvlDdmu01XIuzoyMaoP8YGZQ3vGyMIvAG53nbD8Vgj4pOBUIJ00Hj7hXbshTNPj2dp6lC+HWqBBv56mXaWj4nfqcVzvdpKeIAkNOhQGmFEAkQeoJ/EbYZZPtbWpZ6rnPCp+016OgoqVCgvTgsCwN1pjbEXxzj9bO1VzFWjR1x4YCBvNaQBJMmJteL9cI54yw3mqspkPzOFogqGNUkiDFTdTOk7/AIzeSeZxu3GpHAjFj7Ig5W8q9bYwnPBXGoTJKgBzdbwZ3B2J3EDfFkzPeJmKuTGR8Kh4bUxSDy0lRpCm7QDYyT9BjaZABlNXBe5paNIV37inLZfMksG+2Ww2Xyi3T1t1xMd21MitxQkWOfqEeuwO3rjLuyfbXMZCgRQp0WDv7rhmawiVKMLH1m+FeD942YyxqtSSk75mua9TUtQqhIA0iCDAid7DFGVBYLnq0iCVqPdVxA1cgFYy1GrVpG4JgOWWY/osB8BhbsHnBWqcQqTvnGX5IlNF/wAqjGQ9mO2tbhy1vDpj7U6wtQNykFlKG1uu8C+E+yvbytw1XpUKaVBVqCqfFLFwxADCQ23l3PM40PmEj6cSta7pFjIXj+OqGxncg/tjGTcQ7EZ7K0mq1qYp0lMM3iIzBWJWLHq219+UYe9mu8iplMv4VGnSI1NUhgzRqLSC2tbe6QehPTHPaPvFzOeytahVp0EptpkqHkQysIJe9xcgbYWWkQUxY8OJ2N1L93XaDO0shU8DJGtT1u7ZjxApkgAwhEtpA5G8YzOoF0oBsFAgC1+ZgnVMTHLFo4D3h5rI5SplKa05JPhMVJ0at/vXkkkSLE8xbFVyGYcC8MFjyk7hZgmbaSCVjfA64BCdpIJkapmV0rtJ3CmYWTv0aYw7y2YADhiAW8rQR5TcGOR5j4Y5r05ALGIuvSRaPhA+uG2doMwZmOwAQCNIMiRYQBvbfb5lnarL09LhcFCGIBWD1M9ekz0x2mm5liY3Ft+Vp/PCSywUqkAWkAxPqbiTh3SzAllU+UbgxPSY64YylEFI1DUEMyNYgaiBvyBnf54NHYj3Zi12HxtJ2vhRp8w6GfNvcWP06fPHXgv9wtHqp/D0iMZbdNMbrscO3Ckzr08gt9wdWxx2mVUa1GlvLszEtqJsFC31HoRzHOMDAwgJcnIaBICacMqFKiOopsQWIRgTeNiBcnoDieaqHbzHSAJEQFHVYUXF7H5c5wWBjKwuE+DaHAylWZXR7mLMFsxMCdTwPKPhtiKXiS6gYUxAF4gXsLRed4wMDGUqYMqmIqlkBDN5ikFs5qENq0g2W20kDVy2tbDytxOaQ0KhQeU+7czcgHzTBF4tbAwMUdRbAXIK7phChWJVkJQgmYYlizARYLcGOuEgyrMVGJaAoEH0IIJ67ROBgYmGXXTxDM++S6fMtSjQbknUTvP9GBbDnKOJKjU7QWphfMskQSCdzYHblgsDCOADC5WqPIdHgujXjVpgy/mJBAG+41SbcoHTB60U6UcB1NnLECLHzDaf3x6YGBjGsDisqVTTZz/ZR0MwpVHdSCpL6iCGaD5QpA0ztvzM46qaYYr5ZYFQbNGkyuo+UgXGr0GBgYzLdNmytkdEyzTgkQW1/eb3B/VWCCfu/OcOsvSVa4OuRGokwGWAZ0ncMB15wNzgYGNOkdFN0lxvuB5pevWY0wdaloJ0wvuyNR1gzP8AVvfltiKoMhZdDMAbiSRpaLkRPyMYGBhmtgFYXcSo0Hf7JbO1ydILF0UQrEkR1GnnNhcchyw4zPhsrspiCNA0wdjECdjO/UWwMDC5bBO2CcsWP5+yYPVJvqY3iA0eYyWsLc98LrTNKnrh4DAcrFlLQJNxOn4X54GBjXmCBzTbFw2SlSq7ssq/lOpWQAxF581/elj1JJ5Ya5jKaYI0qYJBYgqZmbzYkgiNrYGBhGP70BLUYIk+7FKVKmlRrUEtbU0XXy+7exswvyGG1FU8RtIsZUatMkxc322MH4dcFgYqy7ZSVbHKjaoDAJEm8xFptyJK79cc0zebBiYkkgX94mDeY6RfAwMPClnLrLghWGqVWYBcgi8/dUG9vTb1wKbSS9Q7mWH3RuFty9OYscDAxsKbrXXLsCVZ0W8wQwA3kHoLGJ54NRIYsReWuAZb6WsfhgYGCLJmwu5mnrgU11Wgc45W28p+uGzjxCZOogQJ949Ntz88DAxrRqpud3gESmVOo+8QJPvmb87kW3w0qyDZn+sD5XwWBh2pSJEL/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i.ytimg.com/vi/BOksW_NabEk/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94985"/>
            <a:ext cx="596053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50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Long-Term Planning vs. Short-Term Planning</a:t>
            </a:r>
            <a:endParaRPr lang="en-US" dirty="0"/>
          </a:p>
        </p:txBody>
      </p:sp>
      <p:sp>
        <p:nvSpPr>
          <p:cNvPr id="4" name="AutoShape 2" descr="data:image/jpeg;base64,/9j/4AAQSkZJRgABAQAAAQABAAD/2wCEAAkGBhIQERQUEhIVFRQVFxQYFRgVFhQUHBYYFRUWFBQVFhYXHicgFxkjGhQVHy8sJCcpLC4tFR4xNjAqNSYrLCkBCQoKDgwOGg8PGCwkHCMsLCkpKSwsLCwpLCkvLCwpKSkpLC0sKSwsLSwsLCksKSwsLCkpLCkpLCwpLCksLSk1Nf/AABEIALQA8AMBIgACEQEDEQH/xAAcAAEAAQUBAQAAAAAAAAAAAAAABQIDBAYHAQj/xAA6EAACAQIEBAQEBQMDBAMAAAABAgADEQQFEiEGMUFREyJxgQcyUmFCkaGx0RQjwWJykiSC4fEVM0P/xAAaAQEAAgMBAAAAAAAAAAAAAAAAAQQDBQYC/8QALxEAAgIBAwMCBAUFAQAAAAAAAAECAxEEITEFEkEiURMyYXFCYoGRoRQVI7HwBv/aAAwDAQACEQMRAD8A7jERAEREAREQBERAEREAREQCkuBKpz3JOKq9fOsZhXf+1SpkolhzDUxe/O9mM27H57RwtI1KzaUBsDYm57ADrtPPcuTLKqSait2yUicvzr40KpIw9K/+pz+yj/J9pBVvjPjTp0pSWxBOxOodue3tMMtRWvJsq+jauxZUcfdnbYmtcI8dUMwXynRVA81MncfdT+JZsszxkpLKNZbVOqThNYaEREkxiIiAIiIAiIgCIiAIiIAiIgCIiAIiIAiahj+O0pZouAqIV1qpp1L82YXCkdBsRfvNqSsLb9JGT3KDjjPkuxea3nPH2Dwtw1UMw/DTsx9DbYe5mgZ58Y6z3GHQUx3Nnb+B+sxzujHll3T9O1F/yx292dbxePp0lLVHVVHViAP1mmZ58WsLRuKV6rfbyr/yPP2E45mOeV8Q2qrUZj9yTb07e0wDKk9W/wAKOh0//nox3tln6IkMdxLVONrYqmTTasLHSSNja4B528omQ3GVR8A2Fe7XqhwxPIcyPz/cyFKS/hcqeoyhV+YhVLeVbnkNZ2H5zB8STNo9FVXjZJLcsIZWJl5rlbYaq1JyCy2DW1WB6jcC9u427S3gsBUrMEpU2dj0RSx/TlMLTzg2MJx7O/O3uU4bEvTYOjFWU3VlNiD9jOt8E/FVaumjiyFqbBanJX/3fS36SCyD4OYirZsS4or9I8z/AML+s6RkHAeDwVjTpAuPxv52v3BPL2l2iq2Lzwjmera7Q2x7fml4a8fqT61AZVLb0uo5wlToZsDkC5ERBAiIgCIiAIiIAiIgCIiAIlFasqAsxCgcyTYD1Jmo538UcHh7hGNVh9Hy+7Hb8rzzKSjyzNVRZc8VxbNwJkfmef4fDC9aqqep3PoBuZx3PPixiq9xTIpL/o5+7H/AE0zFY2pUJLsSTzJJJPqTvKs9VFfKb7T9Atlva8fTybJ8R+J6eIzDD4rDXvR0XLC19D6gbdukmeIOPlx2WXD+HiEddaC41Aki47qRvboRObskpSgx2F9+g69hK/x28m3/ALXXBxa/CXfGLczPRMvGZJVw+nxQqsfwll1Dr5lBuvvNlyjhN6Y8UrRxK6W10QTrNPk9SjcDUV7rceswqDk8Gxlqq6oKTfPH1NQkthOG6jolR3p0kqG1NqrWDnqBYG3vabPgMVhcEpWmS5qMHo1EGt7Wt4NakCGBB6A2J5ySwvCGPxpqDT4OHraWbx1S+sc6lOkn/wBZPr6kzLGn9Sld1Nr8q935+yIrA5fTw1Hwaq02Z2IxaVqopNSsf7dSjfY+U3BF78pJ5W9espo4WjUxNMalNSrZKNVT8hqBluNA2AQgE7zccm+GeEoaWq6sTUUABqx1gAcgqHYATaWK01vsqqPQAS5Cl+djm9R1GLb7fU+cvZZ+xoOA+FXilXx1Y1So0qieVVW9whc+dwOW83bLsooYVNNGklNR9IA/M9feY7Zw1Q2oUmf/AFt5EG5B3O7Wt0EvPlviqornURe4QsqG5vuL72+8zRhGPCNbdqrbtpy29vH7GRTxqPqCMGZOYB5Ei4BPSYRwter89TwVufLTsSR+G7n/AAPfvnpSWktkWwAJso/YdTMTLM7p12dBdalM2emxXUuwIJCk7EMLH+J7KxepClh1VNQUE2UM27E9ixux3mQyXljMMup10KVFBBHUAkcjcXGxuAfYT26UKW7WSmu7MSbKo5sx3Ow5mAVhiOcuAyxhMbTrKTTYMASDboRzBB3B9e8rKkekAuxKVe8qgCIiAIiIAiIgCIiAct+LuKql6SXPhWJt0L36+gtOWZg1gD2O/oZ9D8UZImKosjDfoex6GcDz3K3os9JxYi//AIMoXw9WWdh0rUx+D2R2kv5I0GJiYWtbyn2mZKMo4Z01Vqsjk8tMjLsaaFWnVUAtTZWAPIlTexk3kXAONxlilIqh/HU8i+19z7CdGyD4OYalZsSxrt9PyJ+QNz7mZq6Jy3RrtZ1PS0pxk8v2W5otPDYbH12qUcNi6juxd6S6NGpjqa9a91Qm/S83XKPh9jKqj+qxHhIAFCUbeIEButM17X0j1M6Dg8DToqEpoqKOQUAD8hMXFZ7SRtAJqVPopjUedt7bD3l+NCW7OQv6nOfprWEuM7tFnJOE8Lgx/ZpKG6ufMx9WO8kMRjqdOwdwCSABfck9hzMs1qNSqi+ZqNx5gNJO45auhH2lqngaGGGsjzbDW3mdja3M9fSZ0kuDVznKbzJ5ZRVxOJqEinTFIXtrq2Y7dVRT+5l7C5WEbW7s72Iux2AN7hV5DnPHaq4uWFFBueRa3ck7LLiZXT5kF/uxLf8AiSeTKDjoR+cw8XUxC1UKKj0js43DqSfnUnYqOo57kg7WN05bS+hfytPP6HT8jsv2PmH5GAZUpWmBcgAEm5sOZta577ASB4ix+Mp01/p0Q1Ay3DXIdb2Og9COdjuQDY3kxl9d3po1Sn4bkXZCwbSe2oc4BgZfxKlau1Dw61N1DsPEQqHVHCMVbkd2U+jAzIzXJaeJA13DLq0MpsV1CzbHysCNiGBBBMztIve28h8dxfhaJTXVGmoKpV1Bdb0SoqKSt7EaifRW7QDNy/KaWH1eGttWnVuxvpGlRuTsALAdJ7gc1o1y4pVFfQQG0m9iRcb9fbse0qxuDTEUyjFtLWN0ZkOxDAhlII3AMs4HKRTbWzs9TQKbObAuqsWTUq7FhqO9upgGW1PtCv3lvFY+nSKCo6prbSmogamsTpF+tgZeZQYBVEt7iVhoB7ERAEREAREQDHrrNB+IHC39RTNRB/cQf8gOnrOh1FmDiKN54lHuWC1p7pVTUony7mGEKm/5+s698HMBgq2H1tRU4lGYFn83LkVB2GxEhviJwn4Tmsi+R/mHY/wZr/A2fHBYjSTZXIKns3Lf7EbflKkMRniR0WqctRpu+p/dI+jeUi6mehjpoU2rHqV2RfVztf7CZOVZkuIph19x2My1UDltLxyZhphXq0mTEabve4pllsD+ENe59dpewuCSkLIoUfbr6nmZfiAW69cIpZtgBczEweHLnxag3PyL0QdNvqkZxZmTU1uopkUx4jipU8JSAdl1kGxJ5dzJjK8eK9GnVCsgqIr6XFmXUAbMOhF4Bi8TZQcXhK1BX0NUQhW52PMXHUXAv9ryL4SwGOpu5xLkoaaDS1RapNUE63plVGimRbyn9JtEQBEjM64ho4Rb1dZ2ZjoR3sqW1u2kbKLjnM/D4haih0IZWAII5EHcGAYuY5nQptTp1nVWrsUpq342A1ED72/xIvHcTLQapQVlauoXwxUbQCagPhI772uQQD1NhJLOMhoYtClamGupUNyZQSDdG5qbqp26qJbGT2w4pu3jOqqC7qt6hTlrAFjttAGR5pUrB1q0TTemVDHmjEqCdB+x2I3sep5y4OH8OGY+Enn06l0gqSvJ9Hy697Xte1uwlzEZrSp0hVqMFU23Pc9ABuT6dpgUeKqRrLTcGmKqlqDs1PTXAZVPh6WJv/cQgEbhrwCSxeOSkCWubW8qgsxubCyrvzlOW5pSxNMVKLh0bqp5XF7Ec1O42O8ws04bStUSqjeDWV9RqoqF2HhmkyFmB2Kn2sDJDCYBKWrQti7FnO5LMbDUxO5NgB7QCEfgxGqHW2vD+RvBqaqn9wK6M2t2PlYMLi25X1vsFCiEVVUWVQABubACw3MwTxBhxV8I1AH1BNwwGsgMKeu2nXYg2vfee5tktPEgatQZd0ZWdSpuCCNJHUD2uOsAvZdmlHELro1FqLcglTexHMHsZk6ZG4XBU8Mgeq4aoqBHrOFVnANwGI578hI3EcRtVOmiLL1c7X9OwgGyAz2Q2VZqlQlQ4Yra5H3/AHkwrXkEtYPYiJJAiIgCWaiS9PCIJRC5rlq1qbI4urCxnCeKuHWwtVkblzU9x0n0TVpzVOMuGVxdEi3nXdD/AI9Jgtr7llG26dq/gz7ZfKzSfhzxqyN4dQ3IFiPrXuP9QnZqNZXUMpupFwZ8vYilUoVLi6uh/bpOw/DrjFatMKxsDsR9D9vQyKbM7M9dT0fw5fEh8rOhzAzvOEwlFq1QEqttlsSbkAAA8zvM+WsRhkqCzqrC4NmAYXBuDY9QZYNMReTYylijUqoVqU28PQeYItqB3+5/STMjMspBKtdQAPMrbbc17eoM8z9sWEU4RabMGu61CRrQAkopHJmNhc7CASQqgki4uOYuLj2nlVCVIBKkggEcxccxftNMGVO9TC4vAUFpsTifH8fWjXqAbVR81TS6mwvbbYgTc0JsNRBNhewsL9bDewgGvZTkdegKmGd/HwxT+29WzujHY06inaot/MD6g9JIcO5AmCpMiMW1O1RjYKNT89KL5UXbkJJ6pg47PsPQZUq1kRntpDMATc6R6C+3rAM+UVqgVSxuQATsCTsL7AbkzVqHHVzrejpw/jtQZw+p6NQPoXx6VvIrG1iCbahfnNsgEdk1QVKIJQruxCuLMtzcAjobGU5Rw9RwqKqBm0AhGqHWyg2GlSfkWwAsLchK6eMSlSqVHNlBqudiTpS5JAG52XpLWQ8T4bGqTQqBiL6lOzCxtcr2+/KAXM4z+jhADVa2okAAFiSFLnYdlBPtLiPQxtBWUipRqAMCCbMOY5W225exkZiOEEOIWrTK01Ifxl8NX8YmotVSxe+4IbexIDkC0kmehg6X4adNb2H3YljYdSSSYBE5dwPRps5qE1QWQ01YuNC07FFc6v7tmAI1cugAmVnHFFOgdC/3Kv0L0/3Hp+81/OOLXqgimTRpfUfnf0H4f3mrYjNQgPh+UdWJ83qT0kNnuMWyazLNC7asQ+oj5aa7Bf4995A5txOFXzsEToo6/wCWM1XM+KuYpeY9WPL27yDs1RtTkk9z/jtK07kuDc6Xpc7N57In14lqistaizUyosvpe5uOoM6zwZ8QqeLtTqWp1u19n+6nv9pxJRLtNyCCCQRuCNiD0IleN0oyyb67plVtShw1wz6cBnsh+EsY9XCUWqfOUXV9z395MTYp5WTiJw7JOL8CIiSeBERAKHWYtanM2WqiyCUzlXxI4TuDiKY3HzgdvqnOcqzJsLVDj5Ts47j+RPozGYYMCCLg7GcR454XOFqkqP7b3K/buJUth2vuR0vT9RG+H9PZ+h17g7iJcRTVS1zYFT9S2/cTZJ86cG8SNhaoplrKTdD9LdvQzvmTZquIphh83Jh2P8SxXPvRpdZpZaeztfHgs1tVLEBybpUsnK2nYWuetzf85KEy1i8MKiFT1/Q9DITGcT08Gn/VFgVvcqpa6gXLm3IADeZCmTpaYOb5zTwtJqtQnShUELYm7kKo+1yRzsJl0a6soZSGUi4IIII+xkFi+Gl/qDXpNpaoQMSlS9RK9OwXSUJsrKB5SO5BuDAM3I+IKWM8QU7h6T6KqNbUjWuAdJIII3BBIlvibh/+rw9akulKlVVXxCt9lYML23IG9h95dy/KKOHeo9JAhqaNWmwHkXSoCjYAAnl3MzvFgEVhuFaWrxa4WtXuCahRUuV+QaF2IXpquR3kni6/hoW69AOp6ADqZ69ewJ7A9bfr0kfllarVAeuqLbdVQlgL92NtRHK4AEA1XF0RWCsCi16bU2SoyXen4b69FjYgG7Aja995H0PiFgMvxTUzQqE6QKlddJOpmNRwKYNkUsdVk6nlN14gxOGRb1wCT8oHzn/bbf8AxPn/ADnh+utRn2qamY+X5tzfdSefoTBOM8Hbq/xKwzr/ANK61XIvv5Qn+4Hf2E1HMs8ao2pm8R+5+Vfsizkuog9QR6giZTZrWK6fENv19L85D+h7hjOJG2ZtxKlMm58R+wN7ep6TVsZmFXEHzHboo2AmJStffaZ1NR0lC2U/J1mg0+nxmDTZRSw4HOZAEKs27hj4e1sUQ1QGnT+43I+w6TDGLk8I2tttdEe6bwa3gMvqV2CU0LMegH79p03hX4YKlqmJ8zcwo5D17zb8i4Zo4RQtNAO56n1Mm1WXK6Et2cxrerzt9Ney/kpoUQgAAsBLkRLRom8iIiCBERAEpYSqIBjVUkDxFkiYmk1Nhz5Hsehmxusxa1OeWs7GWubhJSR83Z3lDUKjU3Fip/8ARm5/DvjJkYI5u67G/wCNP5E2Tj/hX+op+Ig/uIP+Q7TjpZqTh12ZTeUt6pfQ6hqHUNP+Zf7PqKhilqKGU3Ui4mJmWAp1101FBG1rgGxBuNjsd5o/w/4vWogBNlOzD6G/gzfaovLyeVk5WyDrk4y5IzK8GMEjIEJRndyy7+Zzc+UfKPTaSCY1G5OPzt+hkXneHepTKipVS2o/2jpZrK2ldXMDVY7c7DpIHJ8vqV6VJ6yth6reA2IJN3rNTRb7A6aIZgwYWJYHe0k8G2ZjjGpqDTTxGJAtrVAL/iZjyUW6Anea1/8AN42tUovQpqtN6VQOlUFvDqq+2oIQSCFsCDaxvY7TYQlIfhX8phZnxLSoCw8zdFW36np+8AzvMV1ViqgAFgD5fvdjzE13OeOAt1w/prI2/wCxevqdprecZ/UxB87bDko2UfyfuZqOacSIhIXzt9uQ9TPEpJcliqiVjxFZJzHZoTqeoxv1Zjv7kzVsx4nJ2pf8j/gfzIfFYypWN3N+w6D0E9pUO8qzub4Og0vTIx3s3LZpmobsSSeZJ3/OVnB9j+cyVEuUqZYgAEk8gN5hVklwzaWaKiyPriiOdCOYnitbkbTpfDHw3qVbPiLov09T69pt+O+F2ArJbwjTYCwemdJ9xyb3EuwbkvUjlNVXVRP/AATf/fU5TwlxNRwtTViMP4o6MDuv30nY/pO18OcaYHGWWhWUOf8A838j+gU8/a85lnnwYxVK7YZ1rr9PyP8AkfKfY+0t/DHhCucyVq1F6Yw3nbWpXzEFaYF+e9zt9MyKKXBUsusseZvJ3dVlc8E9nowiIiAIiIAiIgCIiAeESzUWX5Swgkja9K85H8ROFPCfxqY8jHzAdD/BnZqqSLzPL1qoyMLqwIMxWQ7lgvaPVPT2KXjyfPWU5m2Fqhx8p2cdx/IndeEc+WuioWvcXpt9Qty9Zxrirh5sJWZCPKd1PcS7wdxCaFQUmYhSfIb/ACt2+wP7yvVPtfazc9R0kb6/jVn0A9CR+YVKdFdVRgo/U/YDrI3F8ZlaK6VBqEbk8hbrbvNGzfOtRNStUv8Adj+g/gS42c3GtyeCazTiYvcUwVXv1P8AE1LNc7p0fmO/QDcn2kDmfFTNdaIsPqPP2HSQXhljckknmTv+srTvS4N1pulylvPZGbmOe1K1wPInYdfUzDp0Jcp07cxL6iVZTb5Ogp00a1iKKUp2lWmZGFwb1WCopZjyA3nQuGfhpyfE7/6By/7j1iEJT4Go1NWnWZvf2NMyThitij5FsvVjyH8zqPDXBtHCgG2p/qP+O02TC5elNQqqAByAFpkDDy7CpROW1fUbL9ltH2PKTCZVNhLH9PKgpEzGrbMxJcWYiOZkU6kkgvREQBERAEREAREQBERAEREAtusx6tKZkoZJBKNN4x4ZGLokW84uUP37ehnDMdgGRmVhYgkEH7T6eq0bzmXxK4RuDiKY3HzgdR9Uq3159SOg6VrFF/Cnw+DRk4vcYdUK6qi3Go8rdCepM17FYh6rXdiT+g9B0mS9GeeEJUdknszooaGquTlFbsxkpDrLwlfhzMyzJauJcLSQsf0H3J6TysvgzyUYLMnhGEJs3DXAdbFEMRop/UQd/wDaJu/C/wAM6dGz17O/O34R7dfeb3SwoUWAtLVen8yOe1nWEvTT+5B5DwpRwi2Rd+rHcn1Mm1py+KcqCS4klwc3OyU3mT3LQpysLK9Eq0z0YygLKgkqCyoLBBR4UrWlaVgT2AIiIAiIgCIiAIiIAiIgCIiAIiIB4VmJi8IHBBFweczJ4RIwek8HBeOOEWwlUsqnwmOx+k9j2mrKpJsBvPp2vg1cEMAQehmBQ4Yw1NtS0UB7hQJUlpsvKZ0mn664V9s45a8nJeGPhtVxFnrXpp2/Ef4nVMo4epYZAtNAo9OfqesmEoASsLM8KlDg1Oq19upfqe3sWBSlYSXLT2ZChkt6Y0S5Ekgo0T3TKogHlp7EQBERAEREAREQBERAEREAREQBERAEREAREQBERAEREAREQBERAEREAREQBERAEREAREQ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www.coloradoavalanchecares.com/wordpress/wp-content/plugins/wp-o-matic/cache/679ea_long-term-planning-p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90600"/>
            <a:ext cx="4165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750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QEsiLWlX6OWz_NmtqLausmgG3ynWP4vFYgNrDadYdwWrsFtZ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533400"/>
            <a:ext cx="6385661"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630" y="3505200"/>
            <a:ext cx="6943824" cy="2031325"/>
          </a:xfrm>
          <a:prstGeom prst="rect">
            <a:avLst/>
          </a:prstGeom>
          <a:noFill/>
        </p:spPr>
        <p:txBody>
          <a:bodyPr wrap="none" rtlCol="0">
            <a:spAutoFit/>
          </a:bodyPr>
          <a:lstStyle/>
          <a:p>
            <a:pPr marL="285750" indent="-285750">
              <a:buFont typeface="Arial" panose="020B0604020202020204" pitchFamily="34" charset="0"/>
              <a:buChar char="•"/>
            </a:pPr>
            <a:r>
              <a:rPr lang="en-US" dirty="0" smtClean="0"/>
              <a:t>How do you effectively manage your time?</a:t>
            </a:r>
          </a:p>
          <a:p>
            <a:pPr marL="285750" indent="-285750">
              <a:buFont typeface="Arial" panose="020B0604020202020204" pitchFamily="34" charset="0"/>
              <a:buChar char="•"/>
            </a:pPr>
            <a:r>
              <a:rPr lang="en-US" dirty="0" smtClean="0"/>
              <a:t>What is the biggest time waster for you?</a:t>
            </a:r>
          </a:p>
          <a:p>
            <a:pPr marL="285750" indent="-285750">
              <a:buFont typeface="Arial" panose="020B0604020202020204" pitchFamily="34" charset="0"/>
              <a:buChar char="•"/>
            </a:pPr>
            <a:r>
              <a:rPr lang="en-US" dirty="0" smtClean="0"/>
              <a:t>What does “balance” mean to you?</a:t>
            </a:r>
          </a:p>
          <a:p>
            <a:pPr marL="285750" indent="-285750">
              <a:buFont typeface="Arial" panose="020B0604020202020204" pitchFamily="34" charset="0"/>
              <a:buChar char="•"/>
            </a:pPr>
            <a:r>
              <a:rPr lang="en-US" dirty="0" smtClean="0"/>
              <a:t>How do you create balance in your life?</a:t>
            </a:r>
          </a:p>
          <a:p>
            <a:pPr marL="285750" indent="-285750">
              <a:buFont typeface="Arial" panose="020B0604020202020204" pitchFamily="34" charset="0"/>
              <a:buChar char="•"/>
            </a:pPr>
            <a:r>
              <a:rPr lang="en-US" dirty="0" smtClean="0"/>
              <a:t>What is one thing that you know you need in your life in order </a:t>
            </a:r>
          </a:p>
          <a:p>
            <a:r>
              <a:rPr lang="en-US" dirty="0" smtClean="0"/>
              <a:t>      to be successful?</a:t>
            </a:r>
          </a:p>
          <a:p>
            <a:endParaRPr lang="en-US" dirty="0"/>
          </a:p>
        </p:txBody>
      </p:sp>
    </p:spTree>
    <p:extLst>
      <p:ext uri="{BB962C8B-B14F-4D97-AF65-F5344CB8AC3E}">
        <p14:creationId xmlns:p14="http://schemas.microsoft.com/office/powerpoint/2010/main" val="1349785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jpeg;base64,/9j/4AAQSkZJRgABAQAAAQABAAD/2wCEAAkGBxQSEhUUEhQUFBUUFBUVGBQUFRUVFBQUFRUXFxQXFBQYHCggGBolHBUUJDEiJSktLi4uFx8zOjMsNygtLisBCgoKDg0OGhAQGywkICQsLCwsLCwsLCwsLCwsLCwsLCwsLzQsLCwsLCwsLCwsLCwsLCwsLCwsLCwsLCwsLCwsLP/AABEIAM0A9gMBIgACEQEDEQH/xAAcAAABBQEBAQAAAAAAAAAAAAAFAAIDBAYBBwj/xABKEAACAQMCAgcDBwgIBQQDAAABAgMABBESIQUxBhMiQVFhgTJxkQcUI1JyobEzNEJDU2JjwRUkc4Kys9HhJVSSosIWRPDxg4Sj/8QAGgEAAgMBAQAAAAAAAAAAAAAAAwQAAQIFBv/EAC0RAAICAQMCBAYCAwEAAAAAAAABAgMRBCExEkEiMlGRBRNCYXGBFFKhsdEj/9oADAMBAAIRAxEAPwDb5qrcPip9VUr1qeS3E2yGSXNUpJaikmqvNLnejqIFyJ5bgYqk0xqJ5KhZ6LGINyLIvCKmS/oWzVGWrfQjHUw585BqNmoQJTUq3NV0F9Rcc1ExpgmpFqvBMnGqNqcTTDVmRhFMIp5pprRQ2uV2lVlCpUqVQgqVKlUIKlSpVCCpVyrkPC5XQuqEqASPFgOehebYG+1ZlJRWWy1FvgqUqajAjIOQeRHfTq0UKlSpVCCpVyu1CHoAm2qreybVXSfao7iXIpFR3HHLYGXMm9VjLTrtt6pF6YigDZKz0wtURamlq2jDZIWphNN1VzNaKH5pUzNdzVlDwacHqPNdqEJddLVUVdqsEHk02uVp+iyppkzGjHSRlxqIBG+PCh2WdCyaiup4MuDSozw3hcVxdxJIvYD50r2QffjwpvSrhy29y8cedAO2d8eWazG5OXSy3Dw9QJpUqVHMCpUqntrRnBIACr7TsQqIP3mOwqnJRWWWk28IgqeK0JUyMVjiXnLIdMY9TzPkM0J4l0ptrfIhAuZP2j5W2U/ujZpfuFCLiC4voJryaXWIGjjWPHfI6qBGg7Kgax50hbrktoe45XpG95BS/wClsMXZtE65/wBvMuIx5xQ8z72+FZiXis7TC4aaQzKcrIT2l+yOQHkBiifSdFgEVogXVEoe4cc3uHGShbvVAQAPE0BrnSnKbzJjsYRisJG/4fxZLxGfsxXSKzyx+zFcKoy8sROySY3KnY/fXYJldQynIIyDWZtoSluFH5W9Ogfu20bZdv77jHmIzWmt4QihV5KAB6V0dDKbTT4Qlq4xTTXJJSpUq6AkKlSpVCB1Za40lVFeul6XwHyQ3Zqixq5OabKkVvGJ7skIfycK7SznyH6KfvVJ2xrjmRUa5TeEUtVKh56b3D6ne2hkgBC6BGyiEY7KiZd19at23G7Gb9OS1Y90w1xekibge8UGGtg/NsFnpZrjckpVcfhcmnWgEqftIWEi/wDbuPUVSpqM4yWYvItKLjsztTW9uz8hUFXuG3ZQ1bzjYi53IpLdlOCK51Zq3dXOs5qIVE2RpFelU7rkVDWkZEK03Rn2X91ZkVpejXsv7qX1HBuvzjOjB/ryfbrvT4/1yT3io+ju16n2x+Nd6XxtLfzKilmzyAz/APQoMXi5Z9AuM1bepnqmtbV5DhFJxuTyCjxZjsB76q8R4tbWuQ7fOJR+phYaFP8AFm5D3Lk0LkN5fz29tNm2iuCSkSoUj0KGYuV5ybKd2NXbrYx2hubr0spby2CF/wAetrc6U/rk2cBYyRArcgC47Uh8lHrQLjbXk8sKXokiSR0VI9BjiVWcKTGnIkZ78mrlkPmNo91FjrZbl7aCQgExxxg9ZIoOwdsFfLFF5eKPccLtXuGMkicRRFdsaiAQck+5iPSubZdObzJj0K4wWyLvB7qOy4ibW3t0WKAMbm6ly8ugRltRfYRrkjbvJ5VX6LcWjS04lcaAyC5SVI8bai4MOR3ANoPpRLivSeNeIXFnfJE1o5G5UDS+gMGkOe14Z5ghaw54qkUd1aWoM8dzImiTtB9KHKgIRlm2A9KDjIQ0fTi0ivbSLiUGlXICTJkAkjY4He6k7+K4PdWF4ZZmaZIgQus7sf0VUFnY+5VY+lFP/Tyw4a/k6nvW3TEl0+fCP2Y84G7eHKiQR3RooYls4HGl/wBZdTL4SSH2QfqjFFrrlPaKyYnOMVmTI+FMJ5XuAMRriGBfqwxjSv3feWoxUdrbrGiovJRgf7+dS13Ka/lwUTk2z65NnKVdpUUGcrtKlUIWlau6qgVq7qoWAhHc8QMDRylBJGjgyIRkleW3u/HFZPpe0punaaTrSwDJJ+i8LbxlB3Lg8vHNa6QAgg7gjBHlWentDIjWp3lhDS2x75IucsPmRu48wwrna2tpqfYd0s1jpC3Qi1eXhfEEiUu7tpVRjJPVpsPiaodHujavb3puY3SSCPWmrUjKQrHlyI2+6ndG+IonCr1RKEmaQOih9MhXEI1KAc+O48KKdGuMXE/DuIdfK0ojgcJqxkZjYntAZPdzrnvI4BOjnRW5eBbq0nWJizJp1tExKnGzDZs+Bq5d8fvbcheI2olB21uvVyH3TR9ljz2q9w2CB+CKlzK0MbTnthdWG1krkeG1ZvpBbzRQovzxLq2Z+xocsA6g81bdDgnbON61GTT2KcU+Q9bcWspvZma3b6lyOx6TJkY99EG4dIg1adSH9YhDp79S8vWhfRHobFcWpluCytLIUgIbHsg7kEEHLBvRayXB5LmKUJbM8cpbRpRtOXBwQQTpO4xvTdetmtnuLz0sHxsb0U8UCHTGaNzHfWySMuzFR1M6nAO+nsscEHl30VtOMWk35ObqmP6u5Gg58BIuVNNw1lcudhaemmuNywxwKr1ZurORBllOnuYYKejDaq1ORaaymKyTTwxZrTdGuT1mJDsfca1HRcZ1UDUcGq/MgZdX3zWXrsZ6vLY8cb4rEdI+mdzel9REMchy0UW2r+0fm/3DyrWdNE+jf0HxYV5kK5+r86/A7ot4P8mt4H0finsBIinrlvooWOTjq3KAYXkB9J/216FeSpMVvVx/U/n8fuKhkX7h99ZT5Jr5VW7STAVVjuBnYao2O/x6us/w3paY7O5ttDM13IzhsgBOsUBhjmTsNqSabY6GeEcPS+4RHCs0Uc1rM7HrX0rpYkkk7nBV85xzUigPG+KIBBbWza4rZsh8fl7lmyzqv1c7L47+VRr0b0ASXzrbId1RhquZB/DgG497YovYu6jFlF80QjBuJcSXjjy/RiB32AFFhXKbxFZMSnGKy2U7/h0jObjikwhaTfqwoa6k7lCQLsg5DLY9xq7ZySAabSP5lGRgyth7yQeb8owfBcVLZcNSMlgCznnI51SMe8ljV2uhVoUt5+wlZq3xAp2PDY4slRljuXY6nYnmSxq3UkMTOwVQWY8gBkn0rnEbq3tfzmTVJ/y8BDyf329lPiTTcrK6lvsLxhOx+ooYmchVBZjyAGSfSp76xeEKXAwxK5BDBXH6DEbK3lWS4p0vnlUpCBbQtkaYs63xz1zHdj5DFU+jvHHtGICiSGTaWBvYkXx8nHc1JS17z4VsNR0axu9zX0q5NJEESWKTXbytoRmIEkcmMmGYfWA5N3/Al1P1Wxsj1RE7K3B4Zyu0qVEMCU13NcFdrODWRUO4vaO4V4jpmiYPG3gw7qI1wisygpLDLjJxeUAL2xtJmLM0ljK5yVljD2us+11cke6qTnnnFcXhN/BDIICJreZSJGtik0bgjG+BrBx34FHitUxwtFbXEWhf68LGM+oGx9RXPnoH9D9x2GsX1IH8N6S25tBZXUMpjVy3WQuutXyTujY5Z5b+6ql5wKBinzK5ExlkWPq3QpMhbOGYd6jG5xR+6knfadLe9Ud8y9VOPszR/wAxQe64VZv+nPZMdtNwvWwe4TJuB780nOmdfKGYWwnwzbcee2iktbYXSW7WhR1SRTofslRl+SnGr/qrN8RsRFxuPTjTLLHMuOWHBzg+GpWoFe9GLoLrCi4jwPpYH69cAYHLtcscxVmDpOrS2bTJpNmdLOpLFkA2BTGxB/Gg4CEHTw/8Quftr/lJU/R62tLrq7Z4pknbUBPGylTjLdtG2AwMbCr3GODpfzyT2dzDI0pDGCQmKVeyBsGHa5Dwqj0AjI4jGpGCvWAjwIVgRtV9iDp7KayYfMrwPmXqurjbDiQ52eJsr+iRnxqx/wCrXRzHe2w1jZmj+ikHvQ9k0MUf8T//AGz/AJlaHj3R6aTiIm0CSEyR6sENpAVQQ6c8bee1ajNxezMyipco7FxS2nUiKYKxBAjmHVtnHIHka2vRSMgkHw8j94ryTpJaJHdyoihVBXCjkMopOB7zW++SrIjkHcNx5ZGNvhTUdROe0haenivFEl6TpmOXyx/jFeUk4r1XjXa1pnGojfGcDUCTjv2BrOwxNA+i1gMDb5uroK9x59VEOzH7+fnV6hOdiUfQxpMQrfV6gWPo4VQSXjraxHcdYCZpB/CgHaPvOBRiwZk/Movm477q4Ae7Yd+hfZiB8vjVm24WqsZGLSyncyyHU5PvPL0q5ij1aDvZ7FWavtAoWnDERi5y8jbtLIdTk+88qu1LDAzkKilmPIAZPwpnEby2tdriTXIP/bwENIP7R/ZT7zTcp10rHAsoztfqdhhZ2CopZjyAGSfSm8Ru7e1/OJNUg/8AbwEPJ/8Akf2U+JNCoOKXnEC8VqI7WBQDJpfQFQ5wZ5z2jyPKhHEbSyhVY4JnuJg665FULbBRzVM7sc433Fc+3XSltDYcr0iW8tw3De39+rLaRi1tuTOp0JgczLctu3uX4VW6P8Ot4bW7upYluGtZUjRCxEDamChyAO0MtnfurS/KFwcvPqurtbeyVUEcWcsxA3EUCjffvOcUK6H3zQcO4hJBpJjkiZOsXUMagASu2+N/I0i5N7sbSS2Q/pJx6WXhcaXSpHNLNqijRNGmBMYfQfZGSyg94rBKpJAAySQABzJOwArddIuJ2l/ZC4do4b9CFZdwZiANQwMkqQcqTyIxms1wMiISXbfqMCMdz3MgIjHnpGpz9kVEQJi1BmjtxgpZgmQjk9035U57wCAo8o/OjdUeBWPVRANnW3bYnc6j4nx/3ojiu5pavl1/dnJ1FnXMZSp+K5TAEQFdxXcV2EBpEiDKHlOFDHGSBk/cKzKSisstJyeEdt4GdgiAsx5Aff7h5053tesMQvIetXZg+VQt3hJMYbHKgfSPpUqq1vZE6TtLc8nm8Vj+rH+P3mLgHRu2msHuLiR4dEunWo1KFOkAMmDkZPdiuVbrpdWYbI6NekjjxcmluOGyIMsh0/XXDLj7Q2qtis3PaTWCCezvkeIsFzA5BDEE9uE5A5VefpdNE2i/tFYn9IK0Ep8x+i9Fr1/9l7A56P8AqwtilpqK04zZTexMYW+pcjSPSRcrRGTh8gGrTqX66EOp9VpyGornwxWdM4coC/0SgbXHqhf68LGM+oGx9RXbsTP+WSC9XxmXqpx9maP+YogBXcVVmlqnyi4aiceGZO84RaN+lNZt3LcqJYM/uzJuB5nNKz4XeWji4gVJwoOJYSJ4+0MHIXDcvEd9awrVFuERhtceqF/rwsYz6gbH1FJ2fD39D9xqGtX1IxllxAfO1mk2+m6x8AnHa1Ngc/Si9zfLNxUSQu2iWSIZXUhYaVBDDY9xGKM3kMz/AJZYLweMq9VOPszR/wAxQS64TbZ2eezbuE69ZDn92ePcDzOaTsonDzIahbCfDKvTVtN9P70/y0rWfJ5xbRBMccqx190euQOsx16YH0sL9cpAGBuO1yxzFaH5O48wzj/531mvlIlj8LIX6Rl7qPOwLj/FWh6QXeviDj90/wAqxV5Ynr0xzDjHvztWlvpYILl5Z5esfBUW8BDOM4/KyHspy5bmmozVdmZAHDrrxEIwws5CqCxPcBk1DxLiFta5E8muQfqICGcf2j+yn3mobM33Egy2yrbwA6SFYoGPPS8vtu2O4bUK6P8AACvEI7aZACkhMi4BGmNTIfeCFHxrVuulLaG3+zNekS3luUeKdL55lKRYtoT+hCTqYfxJT2m9MCjtpwixsrqG1likvJ5TEDnCQRiTbspnLkcznNTfKTbxzLbXsYwk8QQ42wyZKjbyLD+5WlvL63HEBBJFoee3jUXaviVSykKi5HYBwRkd5Hog5N7scSS2QA4LBbifjMYylsIgp6saiqAuH0DvwdWKx/FuJWzqkVpbGJUYOZZW1XEmxGHxsq75wDzrQWHUcKnvbe6LvHJEsadUAXkQscb8kOMg5xgg+VDzfTXqm2sbRIoAQzKg1NlTkNPcNsPH/WqRZoOnvDbP541xd3AUGOMC3gAa5cqN852QHlk+HdWVsbqeUz21hExiuGBMekO4Rc6A0hOFHmT3c6ltuFWsLYkZr2fOTBan6EHf8tcnc759n40ZME8ydXIy28Hda2o0Jj+I/tOfGjVUTs8q/wCArLYQ8zA0fB7eFtNzIbib/lbM6iPKac7L5hd/OiJsHmMXWRxW8MTF0tosntEDtSyH222G/lRO0s0iXTGoUeAHP3nvqfFdOnQxjvPd/wCBG3WOW0dhmKWKfilinxPIzFKn4pVCZGYqlxexMqdg6ZEIeNhsQ43G9EMUsUOcFKLTNxk4vKMTx6MSqt2g09YxSZBt1dyBltu5XHaH94Vquj8sKcGka4jeSIzEMqNpc/SADByORA76G8SjWCUtJn5tdARTgfoNnMcyjxU7/HxoVxG+uLaB7CVUEZfUGwwLkPq1RuThlO3dXn7qnCXSzs1zU49SK/F7a0BRrOSVw5IZJlAePcYGQMMNz8K9D6d8YvIJFEUCzWxiUsHiMidZqfUCRy20/GvK7bGtM7DWuT3AahnNegdI+lph4jFJDNrtzFGJFRg0bKWcMRjYMNjnnsKG1ubBnSfo2i3NqEXqVu1XVGN+qfIDhc93aG3kaqJwO5t72S2spW1ouvKt1eoYU7qTpJ7Q50S4ss39L24mkMq642hcgDMTEkbKAM5BBPkKNcNOeO3PlEB/2Q/61WWQATdKbu3IW/tlfu1sphkPukXssaIWnSGyl/WPbt9Wcdj0kXIx76hccUt1ZkkS7g7RIBWZAnPcHDDA8M0O6M9GI7qwlcA9ersIzqIB0ojBSORz2vjR69RZDhgp0wnyjWfM2I1LiRfrRkOv3VBisBwmxmEEt1BJ1YhYKwVmVzkDBAAwfaGxoxD0tvI0V7mETRsMiR0KEjltKox8RTtfxB/WvYVnov6s0+KRWhln0qtJfaLwN/EGpPR15D30YiQONUbLIv1o2DD7qdhqap8P3FZ0WQ5QFvuFRqryRgxSBSdUTFDkDO4Gx9RRDop1mZOtfrGZFYOQASpzgNjmQQd/OucTH0Mn2G/A1b6NrsD/AA/9P9aX1FUepNI3VbLGGzLdI7Y9oj/5ms9EgAwK2/GocrJ7s/DesVSWqWJ/ob0jzD9mp6YxvDcQQRlgLeGHqwuQeubJZxj9NiRvVnofD82a8muUk+gh0OvKXXOwGAWPtYzz8at8V6QWMjQ3n0j3Mcaj5vjCGRMlWkcjZQTnY74FAbGG8ukkw2IZJOsmkfTHCXG+WkYdx5KM+6lOw0FbrpNbTcPltjELcq4NvGmqTYYOZHPeTrBP7woddG44nN1qRBQiLGW1YjQJnBeVsAHf/apLK1t1OIUN/IObnMVkh+17Uv4HworJw2ScD53L1ir7NvGOrtk8gg9r1o9WmnZ5V+wVl8IcsAW/DbWJsKGv5e9YiUs0bbPWTHDP6YorJZTTqEuZAsQ5WtuOqgXyON29aMiFVXSoCgcgBgD0FMxXTp0MI7y3Yhbq5y2jsV7e2WNdKKFUdwGBUuKfilinkscCjeRmKWKdilirKG4pYp2KWKhYzFKn4pVCDMV3FPKUsVk0Qz2qyKUcZVhgjxFKCwmRAkNwTGBgQ3KLPCABgAZwwHrUwFTRP3HlQLqI2eZBqrZQ4ZnOJcHi/X2bRn9rw+TUnv6iTkPcKCt0aSQkWt1DIf2UubeceWh9j8RW+m9+1U7qyjlGJEVx+8AfgaTl8PTXhYytbh4kjHXVxeWrwNdRvi2bMfWKAAPqdaowV2HeeVEej/SqIcQlu5wY1ljC4UFwrYjXmBy7BOcUct+FSRD+rTyxD9mT1sRHgUkzt7jQ+84UXJ6+yjkJ/W2bGCX3mJuyTSdmlsj2z+BmF8JdwSnRaQlnsLmKcHORFIY5CDzVkOx2PefSrnAr1oOEvMnNLtGHmMx5HqMihlx0fhLDqbkwyd0V6hgkzn9GVRpJ93xqO9sb63gaF0b5uTqyirJGSCDqEiZI5DmR7qXa7BjU8VtFSwvZI/ydw0c6eQcx6h6MG+NUb3i8ttw2xaFgCwwwKhlZdJOCD3UDtuk39QktGVmyRocEaVGtWKnfPcfjRaW2F7Y2sMEsJlhALRs+lt1xgDHPeqx6kBHSCzEkMF3HGI+uJR409jrRnDKO4Ng7VYuOixgYLHdxi4xnqwTGW8lbO/I8xvjuoj0lsjb2FrasR1zSDYHYEljz8AWUZ86ozyK7rFfZhuo9Oi4GllYc06wcvX8KtMgPXpVcpqjmxKN1ZZBhh3Ealrb9COKLOjkLo0DGM5223zXmvG45VncTY6wEaiBgNsMMMeIxWy+S79aPFf50xVJ9SQC6EelvBb49PpV6AcP4JLKvWdmOHvnmbRF6Md2/ug1qL6xLsAOZIxkZGcjGR31BdcMIvdF07XDKCQZMaVI5aUACj4Ue6t2WqK9BfTzUKm/uVOH20I/NoTdv+3uAY7RT4pH7UnrtRZ+FNMQ13I1wV9lMBIE8kiXb40UUeFdxTtWirhu92As1U5cbIYqADAGAOQGwHpTsU7FMZ/Cm8CwyU91R4pxpYrWDI3FLFOxSxVkG4pYp2KWKhBuKWKdiu4qEGYpU/FcqEDlmVYbgfCouJwhhsoyOXuqRIdPM+lJtzXPTxLKH2sxwwQLZvCmtCRzBokshzvVproBdxmjfNkuwH5cfUA1JCozvVi6KnkMVWAoy8SBPZhUYPKuphedDUkIqTrzQXUwqtQWkKOpWRFdT3MAw+BrPXPA4Y21WzS2rE5+hchM+cTZX7quGc1GzZrH8aL8yNPUNcMD8Q4FK+8kVteDHtgG2uf8AqTst929ZfiHR+3BwXmtG7lu49UWf3Z49seZzyr0NZNqa0mVwdwfHfagS+Hp+V4CrWtco8wu+jd0BrC9emPykL9cMd3LtD4d9WbDj8LGMXsJleEgLKpw+EOVWVSRqwf8A68dfLwKHVrQGF/rwsYz6hdj6ioOMWMiR67l7aaIcvniiOU+UcsY1E+nrSl2knWsvGBmrUwseFyYTpLxIXM7SqpVSFUA88KOZxy7613yUDtSeGPvrOFbGXkZ7Vv3h10Px9setaj5PYRC0mJEkXGzxklTz8RkHlt50Knzo3d5GbPhlqGuEH76/4hQ75QJ4rfiLSTa9GMfRgMwLcjgncffRfo3JquU+2PxrO/Lgv0596fgadvbjPqXoIaVZhh+pNYzwT/m9xFIfqE9XL/0Pip5oXQ4cMvvBFeS2VoJpEjOBrdVyRnGo4zj1rdDhHFrLUIJRcRocMiuJQAPrxSdpfctYh8QnHaSz/gPPRRfleA2aWKzll0+jYf1m2x/Etmxnz6pzj4GtBY8StZ8CG5TUf1cuYZPQNsfQ09Xrqpc7fkUnpLI/cfilirM9o6e0pHn3eh5GocU2mmsoXaa5GYpYqTFLFWUMxSxT8UsVCDMUsU/FLFQgzFKpMUqhDQwW+s8s/wAqmm4eV5b+6jEdmUXbAH31DBg7edcb5h1+hGavIWXcrVWeM6cmtsYATvUE1omDjFFjqEuwKVGe5hsVfgsxpJO5p97Y4fCDaoUcpsaccuqPhYoo9L8R3+jW8Riq00Ok4NEUvM86rXIBOc1ISnnEiTjHGYlTFLFPC5OBvUPE72C1GbmUIeYiXtzN7oxy95xRLLYVrMmYhXKbxFD8Vy/ljt11XMiwg8g28jfYjG5rMjpXc3UnUcNh6snPbJV5yo5ksexGN98ePOouj3RLr/nkl2ztJbF0I1ZLyqpJLOdyBtyrm3fEe0EO16LvNk0nSyad+q4ZbsW/auoeX3hPYjHm2ayXHraZJ2Fy/WTDGpi+vGRnGe7GeQrX2FrI/CbfRcpaxmWYzSM+gMuohRt2mPlnesRfRRpIywuZIwey5XSWGBk6e7fNc+VkpvMmOxhGKwkRRHf0P4Gt3wxBGpZRjVGhOPrA4J+GPhWDj5+h/A16LZx5h/uD+VHoWUxfUPDX7NB0FuNVwP7QUP8AlwP0x96fhQrojxPq7gZP6Yq58o5a8vGjiKaicjWwQHSM41HbPhRL5Z9gdEce5guBfnMH9tH/AIhWu6YcOg+d3M0N6IrlSWaF9UbEhAdMUg9rIxtvnNZefh1xZSJJNA6aGVgWHYJB2HWLld/I1Dx3iXzq4ln06etYNpzq0kIqnfAz7NI9x8O/J7w2J3nnuEVoLeFmZXAKkkHbHkAfiKG9LeFrDdvGgAicpJH3gRygFfQHI9K0fCb+0tuFaJsy/O5SJUgdRKgAyM77YCrsfredVel6wy21pcWzO6RH5qzSKBINPbjD422BYZG29Vnch3i3D77hBj6q5JjlOEC5K5GOy0TgqOY5c/KrR6Yywtov7LS31owYXPnobsN7wa2vG7AXbxxnc289rPj90gg+mQaEfKAyyXHDyQGU3EqEHcHSyqQfLarhbKL2eDMoRlyiCw47Zz46ucRsf1dwOrbPgG3Un1onLZuoyVOnuYbqf7w2rG3XRyGW74mmDGLZesjWPAUdkkqVI9n4VmOCcQuIXVbaZ4izAABsIWPLKt2efiKer+IWLzbis9FB8bHqeKWKyi9OJ4XaO9t43ZDpcr9FKpHjpyjH7t6PcK6RWlyQsbvHI3sxTLgseeFkXKk+FP16+uWz2FJ6OyPG5dxSxUhFLFOihHilUmKVTBZuLu4IqilwAaqz3uqqpmrhqB13MKPdk1F15O1V47sAYqNritKJTkTXK6NzQSV8kmrt5cahiq0VuzchT+njiOWJ3yy8IgxTZpVRWkkOEjUuxHPSoyceZ5DzIopZ2WrAH+2KyvyvcUVFiso9iQJZccyoJ6tSfNhn+6PGs6jUquO3JdOnc3vwApOlt1dyLBa6LRZCRnV2yACSZJyOyMD9ECqnSLgltZxAPJJc3NxEJUkjIFuqk+2WJ1SE4OPjisyRmtN04GI7AeHDYP8Ay/0riSk5PLZ1FFJYRr7TTFxfKqAsfDg2FAA2VSdhRu+txCbkKfzlbm428BDFH+OT61kuN8Zit+JSu5JBsRCNA1dtkAAOOXfmhX9OX18y/N0K9XB83d10lNJ06y7uNKZwPPFCwaJI4bWThloLm4EPVvM+hF1zOGYgBF7vedqzdxCk82myhmK4GlG7cm3Nm0kgZ+Ao1wjozEz6VD30o5x2vZt18prpgP8Atr0DhXQiV103MiwQ/wDK2WUU/wBrOe258fxosYt8GW0jyufgwhVutmTrgpIgj+lYbb9ay9lB6nurc8JXMX9z+QrX9MuA29twi5WCJIlWMHCDcnUoy7Hdjg95rLcCX6MfY/kKboWExPUveJiLmJ1kyvPV/OrnDF66+CzqHBD5VhkHC7bGji2QaUfap5sQnEdvBv8AAaIof+0TKszUy9Dwkxfm080A+oG6yL3dVJkY92KH33CS+TPaW8/8S2Y2s3qnsMfWtNppwSn7NFTPtj8C0NVZHvn8nm930et+SXD27/s7+MxA+QnQFD8KZc8Hv4IHj6svbyMrkxaZoyykEMrpkry8tq9fXo3I+xC4OMg7jB8qDy9CNDsYVkgcc3t3MYPmV9lvUVzZ6OOfBNP8j0dTL6osyXBflFAu2nnjIVoY4SsRD4MbMQx1EfW+6uXPGo54uGgOplS4YyID2kLsDuPCtnxjoPcMoZ/ml8O8ToYLgZ+rcQjB9QKw/FuiUSZLpd2X70iC5tveJojqUfapFwwNZDUS/wDEuLjxt8//AMR/rXlq7j/Stdwzhl/bsZrKSO4BGlnt3SfKDudHGrHuFUOOccE6FJrSGK4BU9bGrRPgHcPEeeR31SLNjwL5vKg4rcEEwQdVKhAOq4QaFfHeWRlAHiRXm93dGSRpcBGZy4CbBDnI045Y2x7q0EF/H/REsGtet+co4jz2imRuB3gVmaiIes8A4qLuBZdg47EqjulAySB9VhuPeR3UQxWB+TSOZrsrEuqNkxP4KoBMbfaDch35I8x6GyY2PdXf0N/zIdL5Rx9XV0TyuGRYpVJppU6Kk6RnlUUilTg1ZXyFWI7TUuWO9ctTSe50XFtbAxDT2NXG4fimXNqQMVqU4PgzGMlyUjWh4bGNI33oTBb49qr9nv6VVs04pIuqLUm2aGCBQO73V8+/KHYzRX0rTnV1rF0cDAMfJVHgVAAI9e+vc/nW1BukPR4cQgaNgcr20cDUyOBzUfpZGxHf78VzrIt7jsWuDwE1oHtbq+WOR1jihhhSFZpD1UIRM4y7ZLnc+yDWx4B0FmJ+gtNBU/nXEhg5B36mzX7i/wAa1Nj0LjVxLd67yVeTz7on9nCOwvLwNCUWzbeDzngPRqN8fN4WvD+2mBt7FTvkge3N+HlW8suhivp+fSm4C8reMdTaJjcARrgvjxY+lH55vDu7qptdYNHjUgbsCcWiNQkaKiLsFQBVHuAp0U2/OhXzvaks9F6QfUc+UC6B4ZdKDv1X/mtZLo/7A+wPwop02/Mbj7H/AJChfR/2R9kfhRK44yAvllobaL9MPtVee3D8UCk4BDf4DVazT6YfaolGn/FlH7rf4Gq5vE0/sYq3hj7mll4YoXCj486s8L4IqYkkw2/Id3hnzq1D3g1ZVRyzsR99YlfPpxkZVMM5wcuL0nlsKUVxgbnOfjVWYbGqsco3zQulYCdTCVzdZGByqkLvB2FJGz7NQTxYHOrSXBTb5BfFOAWty+p4VD/tY8xSg/2kZB8aE8R6NykaUnWdP2V9EsyjyEqgOPvrUBNCk53xUKTj1qOuL7E62jzPifRBBvJaTwfxLNxdQ+sT4kA91AYuiTSuFtrm3lyQCrM0MyZODrhcZGPLNe7LOuOX+tQTyoWViqFl5MVBZfc3MUJ0+htWepN0J6ORWMAjj9rm7n2nYjdj+GO4bVZ4rw5JTyAPiBv/AL1Wt77Y7083eDz9a3WpVvMTM2prDKZ6NNn2tvvpUXHE1xua7R/5dwL+PSZKNWHMbVNGxztn3VSWU+NSxuT30WVbQKNiYTVS3lU8IXOGGaFK55ZPxqW1bJ8KE4sKpoK3KJ3KP9Kjji+qPhVR5Svfn31etZiMUN5SN7NiW033q7a3YiOPvqtPKQT5/dQm5mOazjqLz0mhu+MrzBqL5/qU4PMVkbh6gju2Xka0qUZ+aGLiJxVGZj300cRc7HeoJJyedESYNtHRJjzrsdxvVdparmSt4MtjumF1mynH7g/xCq3AR2R9kfhVfpKP6pN9kf4lq1wL2R7hVpYyCsfBahjxMvvq2Tp4tH9l/wDLamQLmZftUuKDHFovc/8AlPVXLx/orTvwfs2ckgbf411ZhjnVNEDLv91V3jxyJpfA9kkuJSTio9PicVD1hFQTTmtpGGwl1+gVWN5k0NNwa4JK0oGXMJiUtzqWOPG53qjBJmrMMhqmsFplhzqAwKjuIwfQYxVi2XJqvdJg1lPc01sUJWwa6k9Wxaqe7767NaKFyBW8ox0sqiWlVqThqjkTSrSSK3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UUEhQUFBUUFBUVGBQUFRUVFBQUFRUXFxQXFBQYHCggGBolHBUUJDEiJSktLi4uFx8zOjMsNygtLisBCgoKDg0OGhAQGywkICQsLCwsLCwsLCwsLCwsLCwsLCwsLzQsLCwsLCwsLCwsLCwsLCwsLCwsLCwsLCwsLCwsLP/AABEIAM0A9gMBIgACEQEDEQH/xAAcAAABBQEBAQAAAAAAAAAAAAAFAAIDBAYBBwj/xABKEAACAQMCAgcDBwgIBQQDAAABAgMABBESIQUxBhMiQVFhgTJxkQcUI1JyobEzNEJDU2JjwRUkc4Kys9HhJVSSosIWRPDxg4Sj/8QAGgEAAgMBAQAAAAAAAAAAAAAAAwQAAQIFBv/EAC0RAAICAQMCBAYCAwEAAAAAAAABAgMRBCExEkEiMlGRBRNCYXGBFFKhsdEj/9oADAMBAAIRAxEAPwDb5qrcPip9VUr1qeS3E2yGSXNUpJaikmqvNLnejqIFyJ5bgYqk0xqJ5KhZ6LGINyLIvCKmS/oWzVGWrfQjHUw585BqNmoQJTUq3NV0F9Rcc1ExpgmpFqvBMnGqNqcTTDVmRhFMIp5pprRQ2uV2lVlCpUqVQgqVKlUIKlSpVCCpVyrkPC5XQuqEqASPFgOehebYG+1ZlJRWWy1FvgqUqajAjIOQeRHfTq0UKlSpVCCpVyu1CHoAm2qreybVXSfao7iXIpFR3HHLYGXMm9VjLTrtt6pF6YigDZKz0wtURamlq2jDZIWphNN1VzNaKH5pUzNdzVlDwacHqPNdqEJddLVUVdqsEHk02uVp+iyppkzGjHSRlxqIBG+PCh2WdCyaiup4MuDSozw3hcVxdxJIvYD50r2QffjwpvSrhy29y8cedAO2d8eWazG5OXSy3Dw9QJpUqVHMCpUqntrRnBIACr7TsQqIP3mOwqnJRWWWk28IgqeK0JUyMVjiXnLIdMY9TzPkM0J4l0ptrfIhAuZP2j5W2U/ujZpfuFCLiC4voJryaXWIGjjWPHfI6qBGg7Kgax50hbrktoe45XpG95BS/wClsMXZtE65/wBvMuIx5xQ8z72+FZiXis7TC4aaQzKcrIT2l+yOQHkBiifSdFgEVogXVEoe4cc3uHGShbvVAQAPE0BrnSnKbzJjsYRisJG/4fxZLxGfsxXSKzyx+zFcKoy8sROySY3KnY/fXYJldQynIIyDWZtoSluFH5W9Ogfu20bZdv77jHmIzWmt4QihV5KAB6V0dDKbTT4Qlq4xTTXJJSpUq6AkKlSpVCB1Za40lVFeul6XwHyQ3Zqixq5OabKkVvGJ7skIfycK7SznyH6KfvVJ2xrjmRUa5TeEUtVKh56b3D6ne2hkgBC6BGyiEY7KiZd19at23G7Gb9OS1Y90w1xekibge8UGGtg/NsFnpZrjckpVcfhcmnWgEqftIWEi/wDbuPUVSpqM4yWYvItKLjsztTW9uz8hUFXuG3ZQ1bzjYi53IpLdlOCK51Zq3dXOs5qIVE2RpFelU7rkVDWkZEK03Rn2X91ZkVpejXsv7qX1HBuvzjOjB/ryfbrvT4/1yT3io+ju16n2x+Nd6XxtLfzKilmzyAz/APQoMXi5Z9AuM1bepnqmtbV5DhFJxuTyCjxZjsB76q8R4tbWuQ7fOJR+phYaFP8AFm5D3Lk0LkN5fz29tNm2iuCSkSoUj0KGYuV5ybKd2NXbrYx2hubr0spby2CF/wAetrc6U/rk2cBYyRArcgC47Uh8lHrQLjbXk8sKXokiSR0VI9BjiVWcKTGnIkZ78mrlkPmNo91FjrZbl7aCQgExxxg9ZIoOwdsFfLFF5eKPccLtXuGMkicRRFdsaiAQck+5iPSubZdObzJj0K4wWyLvB7qOy4ibW3t0WKAMbm6ly8ugRltRfYRrkjbvJ5VX6LcWjS04lcaAyC5SVI8bai4MOR3ANoPpRLivSeNeIXFnfJE1o5G5UDS+gMGkOe14Z5ghaw54qkUd1aWoM8dzImiTtB9KHKgIRlm2A9KDjIQ0fTi0ivbSLiUGlXICTJkAkjY4He6k7+K4PdWF4ZZmaZIgQus7sf0VUFnY+5VY+lFP/Tyw4a/k6nvW3TEl0+fCP2Y84G7eHKiQR3RooYls4HGl/wBZdTL4SSH2QfqjFFrrlPaKyYnOMVmTI+FMJ5XuAMRriGBfqwxjSv3feWoxUdrbrGiovJRgf7+dS13Ka/lwUTk2z65NnKVdpUUGcrtKlUIWlau6qgVq7qoWAhHc8QMDRylBJGjgyIRkleW3u/HFZPpe0punaaTrSwDJJ+i8LbxlB3Lg8vHNa6QAgg7gjBHlWentDIjWp3lhDS2x75IucsPmRu48wwrna2tpqfYd0s1jpC3Qi1eXhfEEiUu7tpVRjJPVpsPiaodHujavb3puY3SSCPWmrUjKQrHlyI2+6ndG+IonCr1RKEmaQOih9MhXEI1KAc+O48KKdGuMXE/DuIdfK0ojgcJqxkZjYntAZPdzrnvI4BOjnRW5eBbq0nWJizJp1tExKnGzDZs+Bq5d8fvbcheI2olB21uvVyH3TR9ljz2q9w2CB+CKlzK0MbTnthdWG1krkeG1ZvpBbzRQovzxLq2Z+xocsA6g81bdDgnbON61GTT2KcU+Q9bcWspvZma3b6lyOx6TJkY99EG4dIg1adSH9YhDp79S8vWhfRHobFcWpluCytLIUgIbHsg7kEEHLBvRayXB5LmKUJbM8cpbRpRtOXBwQQTpO4xvTdetmtnuLz0sHxsb0U8UCHTGaNzHfWySMuzFR1M6nAO+nsscEHl30VtOMWk35ObqmP6u5Gg58BIuVNNw1lcudhaemmuNywxwKr1ZurORBllOnuYYKejDaq1ORaaymKyTTwxZrTdGuT1mJDsfca1HRcZ1UDUcGq/MgZdX3zWXrsZ6vLY8cb4rEdI+mdzel9REMchy0UW2r+0fm/3DyrWdNE+jf0HxYV5kK5+r86/A7ot4P8mt4H0finsBIinrlvooWOTjq3KAYXkB9J/216FeSpMVvVx/U/n8fuKhkX7h99ZT5Jr5VW7STAVVjuBnYao2O/x6us/w3paY7O5ttDM13IzhsgBOsUBhjmTsNqSabY6GeEcPS+4RHCs0Uc1rM7HrX0rpYkkk7nBV85xzUigPG+KIBBbWza4rZsh8fl7lmyzqv1c7L47+VRr0b0ASXzrbId1RhquZB/DgG497YovYu6jFlF80QjBuJcSXjjy/RiB32AFFhXKbxFZMSnGKy2U7/h0jObjikwhaTfqwoa6k7lCQLsg5DLY9xq7ZySAabSP5lGRgyth7yQeb8owfBcVLZcNSMlgCznnI51SMe8ljV2uhVoUt5+wlZq3xAp2PDY4slRljuXY6nYnmSxq3UkMTOwVQWY8gBkn0rnEbq3tfzmTVJ/y8BDyf329lPiTTcrK6lvsLxhOx+ooYmchVBZjyAGSfSp76xeEKXAwxK5BDBXH6DEbK3lWS4p0vnlUpCBbQtkaYs63xz1zHdj5DFU+jvHHtGICiSGTaWBvYkXx8nHc1JS17z4VsNR0axu9zX0q5NJEESWKTXbytoRmIEkcmMmGYfWA5N3/Al1P1Wxsj1RE7K3B4Zyu0qVEMCU13NcFdrODWRUO4vaO4V4jpmiYPG3gw7qI1wisygpLDLjJxeUAL2xtJmLM0ljK5yVljD2us+11cke6qTnnnFcXhN/BDIICJreZSJGtik0bgjG+BrBx34FHitUxwtFbXEWhf68LGM+oGx9RXPnoH9D9x2GsX1IH8N6S25tBZXUMpjVy3WQuutXyTujY5Z5b+6ql5wKBinzK5ExlkWPq3QpMhbOGYd6jG5xR+6knfadLe9Ud8y9VOPszR/wAxQe64VZv+nPZMdtNwvWwe4TJuB780nOmdfKGYWwnwzbcee2iktbYXSW7WhR1SRTofslRl+SnGr/qrN8RsRFxuPTjTLLHMuOWHBzg+GpWoFe9GLoLrCi4jwPpYH69cAYHLtcscxVmDpOrS2bTJpNmdLOpLFkA2BTGxB/Gg4CEHTw/8Quftr/lJU/R62tLrq7Z4pknbUBPGylTjLdtG2AwMbCr3GODpfzyT2dzDI0pDGCQmKVeyBsGHa5Dwqj0AjI4jGpGCvWAjwIVgRtV9iDp7KayYfMrwPmXqurjbDiQ52eJsr+iRnxqx/wCrXRzHe2w1jZmj+ikHvQ9k0MUf8T//AGz/AJlaHj3R6aTiIm0CSEyR6sENpAVQQ6c8bee1ajNxezMyipco7FxS2nUiKYKxBAjmHVtnHIHka2vRSMgkHw8j94ryTpJaJHdyoihVBXCjkMopOB7zW++SrIjkHcNx5ZGNvhTUdROe0haenivFEl6TpmOXyx/jFeUk4r1XjXa1pnGojfGcDUCTjv2BrOwxNA+i1gMDb5uroK9x59VEOzH7+fnV6hOdiUfQxpMQrfV6gWPo4VQSXjraxHcdYCZpB/CgHaPvOBRiwZk/Movm477q4Ae7Yd+hfZiB8vjVm24WqsZGLSyncyyHU5PvPL0q5ij1aDvZ7FWavtAoWnDERi5y8jbtLIdTk+88qu1LDAzkKilmPIAZPwpnEby2tdriTXIP/bwENIP7R/ZT7zTcp10rHAsoztfqdhhZ2CopZjyAGSfSm8Ru7e1/OJNUg/8AbwEPJ/8Akf2U+JNCoOKXnEC8VqI7WBQDJpfQFQ5wZ5z2jyPKhHEbSyhVY4JnuJg665FULbBRzVM7sc433Fc+3XSltDYcr0iW8tw3De39+rLaRi1tuTOp0JgczLctu3uX4VW6P8Ot4bW7upYluGtZUjRCxEDamChyAO0MtnfurS/KFwcvPqurtbeyVUEcWcsxA3EUCjffvOcUK6H3zQcO4hJBpJjkiZOsXUMagASu2+N/I0i5N7sbSS2Q/pJx6WXhcaXSpHNLNqijRNGmBMYfQfZGSyg94rBKpJAAySQABzJOwArddIuJ2l/ZC4do4b9CFZdwZiANQwMkqQcqTyIxms1wMiISXbfqMCMdz3MgIjHnpGpz9kVEQJi1BmjtxgpZgmQjk9035U57wCAo8o/OjdUeBWPVRANnW3bYnc6j4nx/3ojiu5pavl1/dnJ1FnXMZSp+K5TAEQFdxXcV2EBpEiDKHlOFDHGSBk/cKzKSisstJyeEdt4GdgiAsx5Aff7h5053tesMQvIetXZg+VQt3hJMYbHKgfSPpUqq1vZE6TtLc8nm8Vj+rH+P3mLgHRu2msHuLiR4dEunWo1KFOkAMmDkZPdiuVbrpdWYbI6NekjjxcmluOGyIMsh0/XXDLj7Q2qtis3PaTWCCezvkeIsFzA5BDEE9uE5A5VefpdNE2i/tFYn9IK0Ep8x+i9Fr1/9l7A56P8AqwtilpqK04zZTexMYW+pcjSPSRcrRGTh8gGrTqX66EOp9VpyGornwxWdM4coC/0SgbXHqhf68LGM+oGx9RXbsTP+WSC9XxmXqpx9maP+YogBXcVVmlqnyi4aiceGZO84RaN+lNZt3LcqJYM/uzJuB5nNKz4XeWji4gVJwoOJYSJ4+0MHIXDcvEd9awrVFuERhtceqF/rwsYz6gbH1FJ2fD39D9xqGtX1IxllxAfO1mk2+m6x8AnHa1Ngc/Si9zfLNxUSQu2iWSIZXUhYaVBDDY9xGKM3kMz/AJZYLweMq9VOPszR/wAxQS64TbZ2eezbuE69ZDn92ePcDzOaTsonDzIahbCfDKvTVtN9P70/y0rWfJ5xbRBMccqx190euQOsx16YH0sL9cpAGBuO1yxzFaH5O48wzj/531mvlIlj8LIX6Rl7qPOwLj/FWh6QXeviDj90/wAqxV5Ynr0xzDjHvztWlvpYILl5Z5esfBUW8BDOM4/KyHspy5bmmozVdmZAHDrrxEIwws5CqCxPcBk1DxLiFta5E8muQfqICGcf2j+yn3mobM33Egy2yrbwA6SFYoGPPS8vtu2O4bUK6P8AACvEI7aZACkhMi4BGmNTIfeCFHxrVuulLaG3+zNekS3luUeKdL55lKRYtoT+hCTqYfxJT2m9MCjtpwixsrqG1likvJ5TEDnCQRiTbspnLkcznNTfKTbxzLbXsYwk8QQ42wyZKjbyLD+5WlvL63HEBBJFoee3jUXaviVSykKi5HYBwRkd5Hog5N7scSS2QA4LBbifjMYylsIgp6saiqAuH0DvwdWKx/FuJWzqkVpbGJUYOZZW1XEmxGHxsq75wDzrQWHUcKnvbe6LvHJEsadUAXkQscb8kOMg5xgg+VDzfTXqm2sbRIoAQzKg1NlTkNPcNsPH/WqRZoOnvDbP541xd3AUGOMC3gAa5cqN852QHlk+HdWVsbqeUz21hExiuGBMekO4Rc6A0hOFHmT3c6ltuFWsLYkZr2fOTBan6EHf8tcnc759n40ZME8ydXIy28Hda2o0Jj+I/tOfGjVUTs8q/wCArLYQ8zA0fB7eFtNzIbib/lbM6iPKac7L5hd/OiJsHmMXWRxW8MTF0tosntEDtSyH222G/lRO0s0iXTGoUeAHP3nvqfFdOnQxjvPd/wCBG3WOW0dhmKWKfilinxPIzFKn4pVCZGYqlxexMqdg6ZEIeNhsQ43G9EMUsUOcFKLTNxk4vKMTx6MSqt2g09YxSZBt1dyBltu5XHaH94Vquj8sKcGka4jeSIzEMqNpc/SADByORA76G8SjWCUtJn5tdARTgfoNnMcyjxU7/HxoVxG+uLaB7CVUEZfUGwwLkPq1RuThlO3dXn7qnCXSzs1zU49SK/F7a0BRrOSVw5IZJlAePcYGQMMNz8K9D6d8YvIJFEUCzWxiUsHiMidZqfUCRy20/GvK7bGtM7DWuT3AahnNegdI+lph4jFJDNrtzFGJFRg0bKWcMRjYMNjnnsKG1ubBnSfo2i3NqEXqVu1XVGN+qfIDhc93aG3kaqJwO5t72S2spW1ouvKt1eoYU7qTpJ7Q50S4ss39L24mkMq642hcgDMTEkbKAM5BBPkKNcNOeO3PlEB/2Q/61WWQATdKbu3IW/tlfu1sphkPukXssaIWnSGyl/WPbt9Wcdj0kXIx76hccUt1ZkkS7g7RIBWZAnPcHDDA8M0O6M9GI7qwlcA9ersIzqIB0ojBSORz2vjR69RZDhgp0wnyjWfM2I1LiRfrRkOv3VBisBwmxmEEt1BJ1YhYKwVmVzkDBAAwfaGxoxD0tvI0V7mETRsMiR0KEjltKox8RTtfxB/WvYVnov6s0+KRWhln0qtJfaLwN/EGpPR15D30YiQONUbLIv1o2DD7qdhqap8P3FZ0WQ5QFvuFRqryRgxSBSdUTFDkDO4Gx9RRDop1mZOtfrGZFYOQASpzgNjmQQd/OucTH0Mn2G/A1b6NrsD/AA/9P9aX1FUepNI3VbLGGzLdI7Y9oj/5ms9EgAwK2/GocrJ7s/DesVSWqWJ/ob0jzD9mp6YxvDcQQRlgLeGHqwuQeubJZxj9NiRvVnofD82a8muUk+gh0OvKXXOwGAWPtYzz8at8V6QWMjQ3n0j3Mcaj5vjCGRMlWkcjZQTnY74FAbGG8ukkw2IZJOsmkfTHCXG+WkYdx5KM+6lOw0FbrpNbTcPltjELcq4NvGmqTYYOZHPeTrBP7woddG44nN1qRBQiLGW1YjQJnBeVsAHf/apLK1t1OIUN/IObnMVkh+17Uv4HworJw2ScD53L1ir7NvGOrtk8gg9r1o9WmnZ5V+wVl8IcsAW/DbWJsKGv5e9YiUs0bbPWTHDP6YorJZTTqEuZAsQ5WtuOqgXyON29aMiFVXSoCgcgBgD0FMxXTp0MI7y3Yhbq5y2jsV7e2WNdKKFUdwGBUuKfilinkscCjeRmKWKdilirKG4pYp2KWKhYzFKn4pVCDMV3FPKUsVk0Qz2qyKUcZVhgjxFKCwmRAkNwTGBgQ3KLPCABgAZwwHrUwFTRP3HlQLqI2eZBqrZQ4ZnOJcHi/X2bRn9rw+TUnv6iTkPcKCt0aSQkWt1DIf2UubeceWh9j8RW+m9+1U7qyjlGJEVx+8AfgaTl8PTXhYytbh4kjHXVxeWrwNdRvi2bMfWKAAPqdaowV2HeeVEej/SqIcQlu5wY1ljC4UFwrYjXmBy7BOcUct+FSRD+rTyxD9mT1sRHgUkzt7jQ+84UXJ6+yjkJ/W2bGCX3mJuyTSdmlsj2z+BmF8JdwSnRaQlnsLmKcHORFIY5CDzVkOx2PefSrnAr1oOEvMnNLtGHmMx5HqMihlx0fhLDqbkwyd0V6hgkzn9GVRpJ93xqO9sb63gaF0b5uTqyirJGSCDqEiZI5DmR7qXa7BjU8VtFSwvZI/ydw0c6eQcx6h6MG+NUb3i8ttw2xaFgCwwwKhlZdJOCD3UDtuk39QktGVmyRocEaVGtWKnfPcfjRaW2F7Y2sMEsJlhALRs+lt1xgDHPeqx6kBHSCzEkMF3HGI+uJR409jrRnDKO4Ng7VYuOixgYLHdxi4xnqwTGW8lbO/I8xvjuoj0lsjb2FrasR1zSDYHYEljz8AWUZ86ozyK7rFfZhuo9Oi4GllYc06wcvX8KtMgPXpVcpqjmxKN1ZZBhh3Ealrb9COKLOjkLo0DGM5223zXmvG45VncTY6wEaiBgNsMMMeIxWy+S79aPFf50xVJ9SQC6EelvBb49PpV6AcP4JLKvWdmOHvnmbRF6Md2/ug1qL6xLsAOZIxkZGcjGR31BdcMIvdF07XDKCQZMaVI5aUACj4Ue6t2WqK9BfTzUKm/uVOH20I/NoTdv+3uAY7RT4pH7UnrtRZ+FNMQ13I1wV9lMBIE8kiXb40UUeFdxTtWirhu92As1U5cbIYqADAGAOQGwHpTsU7FMZ/Cm8CwyU91R4pxpYrWDI3FLFOxSxVkG4pYp2KWKhBuKWKdiu4qEGYpU/FcqEDlmVYbgfCouJwhhsoyOXuqRIdPM+lJtzXPTxLKH2sxwwQLZvCmtCRzBokshzvVproBdxmjfNkuwH5cfUA1JCozvVi6KnkMVWAoy8SBPZhUYPKuphedDUkIqTrzQXUwqtQWkKOpWRFdT3MAw+BrPXPA4Y21WzS2rE5+hchM+cTZX7quGc1GzZrH8aL8yNPUNcMD8Q4FK+8kVteDHtgG2uf8AqTst929ZfiHR+3BwXmtG7lu49UWf3Z49seZzyr0NZNqa0mVwdwfHfagS+Hp+V4CrWtco8wu+jd0BrC9emPykL9cMd3LtD4d9WbDj8LGMXsJleEgLKpw+EOVWVSRqwf8A68dfLwKHVrQGF/rwsYz6hdj6ioOMWMiR67l7aaIcvniiOU+UcsY1E+nrSl2knWsvGBmrUwseFyYTpLxIXM7SqpVSFUA88KOZxy7613yUDtSeGPvrOFbGXkZ7Vv3h10Px9setaj5PYRC0mJEkXGzxklTz8RkHlt50Knzo3d5GbPhlqGuEH76/4hQ75QJ4rfiLSTa9GMfRgMwLcjgncffRfo3JquU+2PxrO/Lgv0596fgadvbjPqXoIaVZhh+pNYzwT/m9xFIfqE9XL/0Pip5oXQ4cMvvBFeS2VoJpEjOBrdVyRnGo4zj1rdDhHFrLUIJRcRocMiuJQAPrxSdpfctYh8QnHaSz/gPPRRfleA2aWKzll0+jYf1m2x/Etmxnz6pzj4GtBY8StZ8CG5TUf1cuYZPQNsfQ09Xrqpc7fkUnpLI/cfilirM9o6e0pHn3eh5GocU2mmsoXaa5GYpYqTFLFWUMxSxT8UsVCDMUsU/FLFQgzFKpMUqhDQwW+s8s/wAqmm4eV5b+6jEdmUXbAH31DBg7edcb5h1+hGavIWXcrVWeM6cmtsYATvUE1omDjFFjqEuwKVGe5hsVfgsxpJO5p97Y4fCDaoUcpsaccuqPhYoo9L8R3+jW8Riq00Ok4NEUvM86rXIBOc1ISnnEiTjHGYlTFLFPC5OBvUPE72C1GbmUIeYiXtzN7oxy95xRLLYVrMmYhXKbxFD8Vy/ljt11XMiwg8g28jfYjG5rMjpXc3UnUcNh6snPbJV5yo5ksexGN98ePOouj3RLr/nkl2ztJbF0I1ZLyqpJLOdyBtyrm3fEe0EO16LvNk0nSyad+q4ZbsW/auoeX3hPYjHm2ayXHraZJ2Fy/WTDGpi+vGRnGe7GeQrX2FrI/CbfRcpaxmWYzSM+gMuohRt2mPlnesRfRRpIywuZIwey5XSWGBk6e7fNc+VkpvMmOxhGKwkRRHf0P4Gt3wxBGpZRjVGhOPrA4J+GPhWDj5+h/A16LZx5h/uD+VHoWUxfUPDX7NB0FuNVwP7QUP8AlwP0x96fhQrojxPq7gZP6Yq58o5a8vGjiKaicjWwQHSM41HbPhRL5Z9gdEce5guBfnMH9tH/AIhWu6YcOg+d3M0N6IrlSWaF9UbEhAdMUg9rIxtvnNZefh1xZSJJNA6aGVgWHYJB2HWLld/I1Dx3iXzq4ln06etYNpzq0kIqnfAz7NI9x8O/J7w2J3nnuEVoLeFmZXAKkkHbHkAfiKG9LeFrDdvGgAicpJH3gRygFfQHI9K0fCb+0tuFaJsy/O5SJUgdRKgAyM77YCrsfredVel6wy21pcWzO6RH5qzSKBINPbjD422BYZG29Vnch3i3D77hBj6q5JjlOEC5K5GOy0TgqOY5c/KrR6Yywtov7LS31owYXPnobsN7wa2vG7AXbxxnc289rPj90gg+mQaEfKAyyXHDyQGU3EqEHcHSyqQfLarhbKL2eDMoRlyiCw47Zz46ucRsf1dwOrbPgG3Un1onLZuoyVOnuYbqf7w2rG3XRyGW74mmDGLZesjWPAUdkkqVI9n4VmOCcQuIXVbaZ4izAABsIWPLKt2efiKer+IWLzbis9FB8bHqeKWKyi9OJ4XaO9t43ZDpcr9FKpHjpyjH7t6PcK6RWlyQsbvHI3sxTLgseeFkXKk+FP16+uWz2FJ6OyPG5dxSxUhFLFOihHilUmKVTBZuLu4IqilwAaqz3uqqpmrhqB13MKPdk1F15O1V47sAYqNritKJTkTXK6NzQSV8kmrt5cahiq0VuzchT+njiOWJ3yy8IgxTZpVRWkkOEjUuxHPSoyceZ5DzIopZ2WrAH+2KyvyvcUVFiso9iQJZccyoJ6tSfNhn+6PGs6jUquO3JdOnc3vwApOlt1dyLBa6LRZCRnV2yACSZJyOyMD9ECqnSLgltZxAPJJc3NxEJUkjIFuqk+2WJ1SE4OPjisyRmtN04GI7AeHDYP8Ay/0riSk5PLZ1FFJYRr7TTFxfKqAsfDg2FAA2VSdhRu+txCbkKfzlbm428BDFH+OT61kuN8Zit+JSu5JBsRCNA1dtkAAOOXfmhX9OX18y/N0K9XB83d10lNJ06y7uNKZwPPFCwaJI4bWThloLm4EPVvM+hF1zOGYgBF7vedqzdxCk82myhmK4GlG7cm3Nm0kgZ+Ao1wjozEz6VD30o5x2vZt18prpgP8Atr0DhXQiV103MiwQ/wDK2WUU/wBrOe258fxosYt8GW0jyufgwhVutmTrgpIgj+lYbb9ay9lB6nurc8JXMX9z+QrX9MuA29twi5WCJIlWMHCDcnUoy7Hdjg95rLcCX6MfY/kKboWExPUveJiLmJ1kyvPV/OrnDF66+CzqHBD5VhkHC7bGji2QaUfap5sQnEdvBv8AAaIof+0TKszUy9Dwkxfm080A+oG6yL3dVJkY92KH33CS+TPaW8/8S2Y2s3qnsMfWtNppwSn7NFTPtj8C0NVZHvn8nm930et+SXD27/s7+MxA+QnQFD8KZc8Hv4IHj6svbyMrkxaZoyykEMrpkry8tq9fXo3I+xC4OMg7jB8qDy9CNDsYVkgcc3t3MYPmV9lvUVzZ6OOfBNP8j0dTL6osyXBflFAu2nnjIVoY4SsRD4MbMQx1EfW+6uXPGo54uGgOplS4YyID2kLsDuPCtnxjoPcMoZ/ml8O8ToYLgZ+rcQjB9QKw/FuiUSZLpd2X70iC5tveJojqUfapFwwNZDUS/wDEuLjxt8//AMR/rXlq7j/Stdwzhl/bsZrKSO4BGlnt3SfKDudHGrHuFUOOccE6FJrSGK4BU9bGrRPgHcPEeeR31SLNjwL5vKg4rcEEwQdVKhAOq4QaFfHeWRlAHiRXm93dGSRpcBGZy4CbBDnI045Y2x7q0EF/H/REsGtet+co4jz2imRuB3gVmaiIes8A4qLuBZdg47EqjulAySB9VhuPeR3UQxWB+TSOZrsrEuqNkxP4KoBMbfaDch35I8x6GyY2PdXf0N/zIdL5Rx9XV0TyuGRYpVJppU6Kk6RnlUUilTg1ZXyFWI7TUuWO9ctTSe50XFtbAxDT2NXG4fimXNqQMVqU4PgzGMlyUjWh4bGNI33oTBb49qr9nv6VVs04pIuqLUm2aGCBQO73V8+/KHYzRX0rTnV1rF0cDAMfJVHgVAAI9e+vc/nW1BukPR4cQgaNgcr20cDUyOBzUfpZGxHf78VzrIt7jsWuDwE1oHtbq+WOR1jihhhSFZpD1UIRM4y7ZLnc+yDWx4B0FmJ+gtNBU/nXEhg5B36mzX7i/wAa1Nj0LjVxLd67yVeTz7on9nCOwvLwNCUWzbeDzngPRqN8fN4WvD+2mBt7FTvkge3N+HlW8suhivp+fSm4C8reMdTaJjcARrgvjxY+lH55vDu7qptdYNHjUgbsCcWiNQkaKiLsFQBVHuAp0U2/OhXzvaks9F6QfUc+UC6B4ZdKDv1X/mtZLo/7A+wPwop02/Mbj7H/AJChfR/2R9kfhRK44yAvllobaL9MPtVee3D8UCk4BDf4DVazT6YfaolGn/FlH7rf4Gq5vE0/sYq3hj7mll4YoXCj486s8L4IqYkkw2/Id3hnzq1D3g1ZVRyzsR99YlfPpxkZVMM5wcuL0nlsKUVxgbnOfjVWYbGqsco3zQulYCdTCVzdZGByqkLvB2FJGz7NQTxYHOrSXBTb5BfFOAWty+p4VD/tY8xSg/2kZB8aE8R6NykaUnWdP2V9EsyjyEqgOPvrUBNCk53xUKTj1qOuL7E62jzPifRBBvJaTwfxLNxdQ+sT4kA91AYuiTSuFtrm3lyQCrM0MyZODrhcZGPLNe7LOuOX+tQTyoWViqFl5MVBZfc3MUJ0+htWepN0J6ORWMAjj9rm7n2nYjdj+GO4bVZ4rw5JTyAPiBv/AL1Wt77Y7083eDz9a3WpVvMTM2prDKZ6NNn2tvvpUXHE1xua7R/5dwL+PSZKNWHMbVNGxztn3VSWU+NSxuT30WVbQKNiYTVS3lU8IXOGGaFK55ZPxqW1bJ8KE4sKpoK3KJ3KP9Kjji+qPhVR5Svfn31etZiMUN5SN7NiW033q7a3YiOPvqtPKQT5/dQm5mOazjqLz0mhu+MrzBqL5/qU4PMVkbh6gju2Xka0qUZ+aGLiJxVGZj300cRc7HeoJJyedESYNtHRJjzrsdxvVdparmSt4MtjumF1mynH7g/xCq3AR2R9kfhVfpKP6pN9kf4lq1wL2R7hVpYyCsfBahjxMvvq2Tp4tH9l/wDLamQLmZftUuKDHFovc/8AlPVXLx/orTvwfs2ckgbf411ZhjnVNEDLv91V3jxyJpfA9kkuJSTio9PicVD1hFQTTmtpGGwl1+gVWN5k0NNwa4JK0oGXMJiUtzqWOPG53qjBJmrMMhqmsFplhzqAwKjuIwfQYxVi2XJqvdJg1lPc01sUJWwa6k9Wxaqe7767NaKFyBW8ox0sqiWlVqThqjkTSrSSK3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SEhUUEhQUFBUUFBUVGBQUFRUVFBQUFRUXFxQXFBQYHCggGBolHBUUJDEiJSktLi4uFx8zOjMsNygtLisBCgoKDg0OGhAQGywkICQsLCwsLCwsLCwsLCwsLCwsLCwsLzQsLCwsLCwsLCwsLCwsLCwsLCwsLCwsLCwsLCwsLP/AABEIAM0A9gMBIgACEQEDEQH/xAAcAAABBQEBAQAAAAAAAAAAAAAFAAIDBAYBBwj/xABKEAACAQMCAgcDBwgIBQQDAAABAgMABBESIQUxBhMiQVFhgTJxkQcUI1JyobEzNEJDU2JjwRUkc4Kys9HhJVSSosIWRPDxg4Sj/8QAGgEAAgMBAQAAAAAAAAAAAAAAAwQAAQIFBv/EAC0RAAICAQMCBAYCAwEAAAAAAAABAgMRBCExEkEiMlGRBRNCYXGBFFKhsdEj/9oADAMBAAIRAxEAPwDb5qrcPip9VUr1qeS3E2yGSXNUpJaikmqvNLnejqIFyJ5bgYqk0xqJ5KhZ6LGINyLIvCKmS/oWzVGWrfQjHUw585BqNmoQJTUq3NV0F9Rcc1ExpgmpFqvBMnGqNqcTTDVmRhFMIp5pprRQ2uV2lVlCpUqVQgqVKlUIKlSpVCCpVyrkPC5XQuqEqASPFgOehebYG+1ZlJRWWy1FvgqUqajAjIOQeRHfTq0UKlSpVCCpVyu1CHoAm2qreybVXSfao7iXIpFR3HHLYGXMm9VjLTrtt6pF6YigDZKz0wtURamlq2jDZIWphNN1VzNaKH5pUzNdzVlDwacHqPNdqEJddLVUVdqsEHk02uVp+iyppkzGjHSRlxqIBG+PCh2WdCyaiup4MuDSozw3hcVxdxJIvYD50r2QffjwpvSrhy29y8cedAO2d8eWazG5OXSy3Dw9QJpUqVHMCpUqntrRnBIACr7TsQqIP3mOwqnJRWWWk28IgqeK0JUyMVjiXnLIdMY9TzPkM0J4l0ptrfIhAuZP2j5W2U/ujZpfuFCLiC4voJryaXWIGjjWPHfI6qBGg7Kgax50hbrktoe45XpG95BS/wClsMXZtE65/wBvMuIx5xQ8z72+FZiXis7TC4aaQzKcrIT2l+yOQHkBiifSdFgEVogXVEoe4cc3uHGShbvVAQAPE0BrnSnKbzJjsYRisJG/4fxZLxGfsxXSKzyx+zFcKoy8sROySY3KnY/fXYJldQynIIyDWZtoSluFH5W9Ogfu20bZdv77jHmIzWmt4QihV5KAB6V0dDKbTT4Qlq4xTTXJJSpUq6AkKlSpVCB1Za40lVFeul6XwHyQ3Zqixq5OabKkVvGJ7skIfycK7SznyH6KfvVJ2xrjmRUa5TeEUtVKh56b3D6ne2hkgBC6BGyiEY7KiZd19at23G7Gb9OS1Y90w1xekibge8UGGtg/NsFnpZrjckpVcfhcmnWgEqftIWEi/wDbuPUVSpqM4yWYvItKLjsztTW9uz8hUFXuG3ZQ1bzjYi53IpLdlOCK51Zq3dXOs5qIVE2RpFelU7rkVDWkZEK03Rn2X91ZkVpejXsv7qX1HBuvzjOjB/ryfbrvT4/1yT3io+ju16n2x+Nd6XxtLfzKilmzyAz/APQoMXi5Z9AuM1bepnqmtbV5DhFJxuTyCjxZjsB76q8R4tbWuQ7fOJR+phYaFP8AFm5D3Lk0LkN5fz29tNm2iuCSkSoUj0KGYuV5ybKd2NXbrYx2hubr0spby2CF/wAetrc6U/rk2cBYyRArcgC47Uh8lHrQLjbXk8sKXokiSR0VI9BjiVWcKTGnIkZ78mrlkPmNo91FjrZbl7aCQgExxxg9ZIoOwdsFfLFF5eKPccLtXuGMkicRRFdsaiAQck+5iPSubZdObzJj0K4wWyLvB7qOy4ibW3t0WKAMbm6ly8ugRltRfYRrkjbvJ5VX6LcWjS04lcaAyC5SVI8bai4MOR3ANoPpRLivSeNeIXFnfJE1o5G5UDS+gMGkOe14Z5ghaw54qkUd1aWoM8dzImiTtB9KHKgIRlm2A9KDjIQ0fTi0ivbSLiUGlXICTJkAkjY4He6k7+K4PdWF4ZZmaZIgQus7sf0VUFnY+5VY+lFP/Tyw4a/k6nvW3TEl0+fCP2Y84G7eHKiQR3RooYls4HGl/wBZdTL4SSH2QfqjFFrrlPaKyYnOMVmTI+FMJ5XuAMRriGBfqwxjSv3feWoxUdrbrGiovJRgf7+dS13Ka/lwUTk2z65NnKVdpUUGcrtKlUIWlau6qgVq7qoWAhHc8QMDRylBJGjgyIRkleW3u/HFZPpe0punaaTrSwDJJ+i8LbxlB3Lg8vHNa6QAgg7gjBHlWentDIjWp3lhDS2x75IucsPmRu48wwrna2tpqfYd0s1jpC3Qi1eXhfEEiUu7tpVRjJPVpsPiaodHujavb3puY3SSCPWmrUjKQrHlyI2+6ndG+IonCr1RKEmaQOih9MhXEI1KAc+O48KKdGuMXE/DuIdfK0ojgcJqxkZjYntAZPdzrnvI4BOjnRW5eBbq0nWJizJp1tExKnGzDZs+Bq5d8fvbcheI2olB21uvVyH3TR9ljz2q9w2CB+CKlzK0MbTnthdWG1krkeG1ZvpBbzRQovzxLq2Z+xocsA6g81bdDgnbON61GTT2KcU+Q9bcWspvZma3b6lyOx6TJkY99EG4dIg1adSH9YhDp79S8vWhfRHobFcWpluCytLIUgIbHsg7kEEHLBvRayXB5LmKUJbM8cpbRpRtOXBwQQTpO4xvTdetmtnuLz0sHxsb0U8UCHTGaNzHfWySMuzFR1M6nAO+nsscEHl30VtOMWk35ObqmP6u5Gg58BIuVNNw1lcudhaemmuNywxwKr1ZurORBllOnuYYKejDaq1ORaaymKyTTwxZrTdGuT1mJDsfca1HRcZ1UDUcGq/MgZdX3zWXrsZ6vLY8cb4rEdI+mdzel9REMchy0UW2r+0fm/3DyrWdNE+jf0HxYV5kK5+r86/A7ot4P8mt4H0finsBIinrlvooWOTjq3KAYXkB9J/216FeSpMVvVx/U/n8fuKhkX7h99ZT5Jr5VW7STAVVjuBnYao2O/x6us/w3paY7O5ttDM13IzhsgBOsUBhjmTsNqSabY6GeEcPS+4RHCs0Uc1rM7HrX0rpYkkk7nBV85xzUigPG+KIBBbWza4rZsh8fl7lmyzqv1c7L47+VRr0b0ASXzrbId1RhquZB/DgG497YovYu6jFlF80QjBuJcSXjjy/RiB32AFFhXKbxFZMSnGKy2U7/h0jObjikwhaTfqwoa6k7lCQLsg5DLY9xq7ZySAabSP5lGRgyth7yQeb8owfBcVLZcNSMlgCznnI51SMe8ljV2uhVoUt5+wlZq3xAp2PDY4slRljuXY6nYnmSxq3UkMTOwVQWY8gBkn0rnEbq3tfzmTVJ/y8BDyf329lPiTTcrK6lvsLxhOx+ooYmchVBZjyAGSfSp76xeEKXAwxK5BDBXH6DEbK3lWS4p0vnlUpCBbQtkaYs63xz1zHdj5DFU+jvHHtGICiSGTaWBvYkXx8nHc1JS17z4VsNR0axu9zX0q5NJEESWKTXbytoRmIEkcmMmGYfWA5N3/Al1P1Wxsj1RE7K3B4Zyu0qVEMCU13NcFdrODWRUO4vaO4V4jpmiYPG3gw7qI1wisygpLDLjJxeUAL2xtJmLM0ljK5yVljD2us+11cke6qTnnnFcXhN/BDIICJreZSJGtik0bgjG+BrBx34FHitUxwtFbXEWhf68LGM+oGx9RXPnoH9D9x2GsX1IH8N6S25tBZXUMpjVy3WQuutXyTujY5Z5b+6ql5wKBinzK5ExlkWPq3QpMhbOGYd6jG5xR+6knfadLe9Ud8y9VOPszR/wAxQe64VZv+nPZMdtNwvWwe4TJuB780nOmdfKGYWwnwzbcee2iktbYXSW7WhR1SRTofslRl+SnGr/qrN8RsRFxuPTjTLLHMuOWHBzg+GpWoFe9GLoLrCi4jwPpYH69cAYHLtcscxVmDpOrS2bTJpNmdLOpLFkA2BTGxB/Gg4CEHTw/8Quftr/lJU/R62tLrq7Z4pknbUBPGylTjLdtG2AwMbCr3GODpfzyT2dzDI0pDGCQmKVeyBsGHa5Dwqj0AjI4jGpGCvWAjwIVgRtV9iDp7KayYfMrwPmXqurjbDiQ52eJsr+iRnxqx/wCrXRzHe2w1jZmj+ikHvQ9k0MUf8T//AGz/AJlaHj3R6aTiIm0CSEyR6sENpAVQQ6c8bee1ajNxezMyipco7FxS2nUiKYKxBAjmHVtnHIHka2vRSMgkHw8j94ryTpJaJHdyoihVBXCjkMopOB7zW++SrIjkHcNx5ZGNvhTUdROe0haenivFEl6TpmOXyx/jFeUk4r1XjXa1pnGojfGcDUCTjv2BrOwxNA+i1gMDb5uroK9x59VEOzH7+fnV6hOdiUfQxpMQrfV6gWPo4VQSXjraxHcdYCZpB/CgHaPvOBRiwZk/Movm477q4Ae7Yd+hfZiB8vjVm24WqsZGLSyncyyHU5PvPL0q5ij1aDvZ7FWavtAoWnDERi5y8jbtLIdTk+88qu1LDAzkKilmPIAZPwpnEby2tdriTXIP/bwENIP7R/ZT7zTcp10rHAsoztfqdhhZ2CopZjyAGSfSm8Ru7e1/OJNUg/8AbwEPJ/8Akf2U+JNCoOKXnEC8VqI7WBQDJpfQFQ5wZ5z2jyPKhHEbSyhVY4JnuJg665FULbBRzVM7sc433Fc+3XSltDYcr0iW8tw3De39+rLaRi1tuTOp0JgczLctu3uX4VW6P8Ot4bW7upYluGtZUjRCxEDamChyAO0MtnfurS/KFwcvPqurtbeyVUEcWcsxA3EUCjffvOcUK6H3zQcO4hJBpJjkiZOsXUMagASu2+N/I0i5N7sbSS2Q/pJx6WXhcaXSpHNLNqijRNGmBMYfQfZGSyg94rBKpJAAySQABzJOwArddIuJ2l/ZC4do4b9CFZdwZiANQwMkqQcqTyIxms1wMiISXbfqMCMdz3MgIjHnpGpz9kVEQJi1BmjtxgpZgmQjk9035U57wCAo8o/OjdUeBWPVRANnW3bYnc6j4nx/3ojiu5pavl1/dnJ1FnXMZSp+K5TAEQFdxXcV2EBpEiDKHlOFDHGSBk/cKzKSisstJyeEdt4GdgiAsx5Aff7h5053tesMQvIetXZg+VQt3hJMYbHKgfSPpUqq1vZE6TtLc8nm8Vj+rH+P3mLgHRu2msHuLiR4dEunWo1KFOkAMmDkZPdiuVbrpdWYbI6NekjjxcmluOGyIMsh0/XXDLj7Q2qtis3PaTWCCezvkeIsFzA5BDEE9uE5A5VefpdNE2i/tFYn9IK0Ep8x+i9Fr1/9l7A56P8AqwtilpqK04zZTexMYW+pcjSPSRcrRGTh8gGrTqX66EOp9VpyGornwxWdM4coC/0SgbXHqhf68LGM+oGx9RXbsTP+WSC9XxmXqpx9maP+YogBXcVVmlqnyi4aiceGZO84RaN+lNZt3LcqJYM/uzJuB5nNKz4XeWji4gVJwoOJYSJ4+0MHIXDcvEd9awrVFuERhtceqF/rwsYz6gbH1FJ2fD39D9xqGtX1IxllxAfO1mk2+m6x8AnHa1Ngc/Si9zfLNxUSQu2iWSIZXUhYaVBDDY9xGKM3kMz/AJZYLweMq9VOPszR/wAxQS64TbZ2eezbuE69ZDn92ePcDzOaTsonDzIahbCfDKvTVtN9P70/y0rWfJ5xbRBMccqx190euQOsx16YH0sL9cpAGBuO1yxzFaH5O48wzj/531mvlIlj8LIX6Rl7qPOwLj/FWh6QXeviDj90/wAqxV5Ynr0xzDjHvztWlvpYILl5Z5esfBUW8BDOM4/KyHspy5bmmozVdmZAHDrrxEIwws5CqCxPcBk1DxLiFta5E8muQfqICGcf2j+yn3mobM33Egy2yrbwA6SFYoGPPS8vtu2O4bUK6P8AACvEI7aZACkhMi4BGmNTIfeCFHxrVuulLaG3+zNekS3luUeKdL55lKRYtoT+hCTqYfxJT2m9MCjtpwixsrqG1likvJ5TEDnCQRiTbspnLkcznNTfKTbxzLbXsYwk8QQ42wyZKjbyLD+5WlvL63HEBBJFoee3jUXaviVSykKi5HYBwRkd5Hog5N7scSS2QA4LBbifjMYylsIgp6saiqAuH0DvwdWKx/FuJWzqkVpbGJUYOZZW1XEmxGHxsq75wDzrQWHUcKnvbe6LvHJEsadUAXkQscb8kOMg5xgg+VDzfTXqm2sbRIoAQzKg1NlTkNPcNsPH/WqRZoOnvDbP541xd3AUGOMC3gAa5cqN852QHlk+HdWVsbqeUz21hExiuGBMekO4Rc6A0hOFHmT3c6ltuFWsLYkZr2fOTBan6EHf8tcnc759n40ZME8ydXIy28Hda2o0Jj+I/tOfGjVUTs8q/wCArLYQ8zA0fB7eFtNzIbib/lbM6iPKac7L5hd/OiJsHmMXWRxW8MTF0tosntEDtSyH222G/lRO0s0iXTGoUeAHP3nvqfFdOnQxjvPd/wCBG3WOW0dhmKWKfilinxPIzFKn4pVCZGYqlxexMqdg6ZEIeNhsQ43G9EMUsUOcFKLTNxk4vKMTx6MSqt2g09YxSZBt1dyBltu5XHaH94Vquj8sKcGka4jeSIzEMqNpc/SADByORA76G8SjWCUtJn5tdARTgfoNnMcyjxU7/HxoVxG+uLaB7CVUEZfUGwwLkPq1RuThlO3dXn7qnCXSzs1zU49SK/F7a0BRrOSVw5IZJlAePcYGQMMNz8K9D6d8YvIJFEUCzWxiUsHiMidZqfUCRy20/GvK7bGtM7DWuT3AahnNegdI+lph4jFJDNrtzFGJFRg0bKWcMRjYMNjnnsKG1ubBnSfo2i3NqEXqVu1XVGN+qfIDhc93aG3kaqJwO5t72S2spW1ouvKt1eoYU7qTpJ7Q50S4ss39L24mkMq642hcgDMTEkbKAM5BBPkKNcNOeO3PlEB/2Q/61WWQATdKbu3IW/tlfu1sphkPukXssaIWnSGyl/WPbt9Wcdj0kXIx76hccUt1ZkkS7g7RIBWZAnPcHDDA8M0O6M9GI7qwlcA9ersIzqIB0ojBSORz2vjR69RZDhgp0wnyjWfM2I1LiRfrRkOv3VBisBwmxmEEt1BJ1YhYKwVmVzkDBAAwfaGxoxD0tvI0V7mETRsMiR0KEjltKox8RTtfxB/WvYVnov6s0+KRWhln0qtJfaLwN/EGpPR15D30YiQONUbLIv1o2DD7qdhqap8P3FZ0WQ5QFvuFRqryRgxSBSdUTFDkDO4Gx9RRDop1mZOtfrGZFYOQASpzgNjmQQd/OucTH0Mn2G/A1b6NrsD/AA/9P9aX1FUepNI3VbLGGzLdI7Y9oj/5ms9EgAwK2/GocrJ7s/DesVSWqWJ/ob0jzD9mp6YxvDcQQRlgLeGHqwuQeubJZxj9NiRvVnofD82a8muUk+gh0OvKXXOwGAWPtYzz8at8V6QWMjQ3n0j3Mcaj5vjCGRMlWkcjZQTnY74FAbGG8ukkw2IZJOsmkfTHCXG+WkYdx5KM+6lOw0FbrpNbTcPltjELcq4NvGmqTYYOZHPeTrBP7woddG44nN1qRBQiLGW1YjQJnBeVsAHf/apLK1t1OIUN/IObnMVkh+17Uv4HworJw2ScD53L1ir7NvGOrtk8gg9r1o9WmnZ5V+wVl8IcsAW/DbWJsKGv5e9YiUs0bbPWTHDP6YorJZTTqEuZAsQ5WtuOqgXyON29aMiFVXSoCgcgBgD0FMxXTp0MI7y3Yhbq5y2jsV7e2WNdKKFUdwGBUuKfilinkscCjeRmKWKdilirKG4pYp2KWKhYzFKn4pVCDMV3FPKUsVk0Qz2qyKUcZVhgjxFKCwmRAkNwTGBgQ3KLPCABgAZwwHrUwFTRP3HlQLqI2eZBqrZQ4ZnOJcHi/X2bRn9rw+TUnv6iTkPcKCt0aSQkWt1DIf2UubeceWh9j8RW+m9+1U7qyjlGJEVx+8AfgaTl8PTXhYytbh4kjHXVxeWrwNdRvi2bMfWKAAPqdaowV2HeeVEej/SqIcQlu5wY1ljC4UFwrYjXmBy7BOcUct+FSRD+rTyxD9mT1sRHgUkzt7jQ+84UXJ6+yjkJ/W2bGCX3mJuyTSdmlsj2z+BmF8JdwSnRaQlnsLmKcHORFIY5CDzVkOx2PefSrnAr1oOEvMnNLtGHmMx5HqMihlx0fhLDqbkwyd0V6hgkzn9GVRpJ93xqO9sb63gaF0b5uTqyirJGSCDqEiZI5DmR7qXa7BjU8VtFSwvZI/ydw0c6eQcx6h6MG+NUb3i8ttw2xaFgCwwwKhlZdJOCD3UDtuk39QktGVmyRocEaVGtWKnfPcfjRaW2F7Y2sMEsJlhALRs+lt1xgDHPeqx6kBHSCzEkMF3HGI+uJR409jrRnDKO4Ng7VYuOixgYLHdxi4xnqwTGW8lbO/I8xvjuoj0lsjb2FrasR1zSDYHYEljz8AWUZ86ozyK7rFfZhuo9Oi4GllYc06wcvX8KtMgPXpVcpqjmxKN1ZZBhh3Ealrb9COKLOjkLo0DGM5223zXmvG45VncTY6wEaiBgNsMMMeIxWy+S79aPFf50xVJ9SQC6EelvBb49PpV6AcP4JLKvWdmOHvnmbRF6Md2/ug1qL6xLsAOZIxkZGcjGR31BdcMIvdF07XDKCQZMaVI5aUACj4Ue6t2WqK9BfTzUKm/uVOH20I/NoTdv+3uAY7RT4pH7UnrtRZ+FNMQ13I1wV9lMBIE8kiXb40UUeFdxTtWirhu92As1U5cbIYqADAGAOQGwHpTsU7FMZ/Cm8CwyU91R4pxpYrWDI3FLFOxSxVkG4pYp2KWKhBuKWKdiu4qEGYpU/FcqEDlmVYbgfCouJwhhsoyOXuqRIdPM+lJtzXPTxLKH2sxwwQLZvCmtCRzBokshzvVproBdxmjfNkuwH5cfUA1JCozvVi6KnkMVWAoy8SBPZhUYPKuphedDUkIqTrzQXUwqtQWkKOpWRFdT3MAw+BrPXPA4Y21WzS2rE5+hchM+cTZX7quGc1GzZrH8aL8yNPUNcMD8Q4FK+8kVteDHtgG2uf8AqTst929ZfiHR+3BwXmtG7lu49UWf3Z49seZzyr0NZNqa0mVwdwfHfagS+Hp+V4CrWtco8wu+jd0BrC9emPykL9cMd3LtD4d9WbDj8LGMXsJleEgLKpw+EOVWVSRqwf8A68dfLwKHVrQGF/rwsYz6hdj6ioOMWMiR67l7aaIcvniiOU+UcsY1E+nrSl2knWsvGBmrUwseFyYTpLxIXM7SqpVSFUA88KOZxy7613yUDtSeGPvrOFbGXkZ7Vv3h10Px9setaj5PYRC0mJEkXGzxklTz8RkHlt50Knzo3d5GbPhlqGuEH76/4hQ75QJ4rfiLSTa9GMfRgMwLcjgncffRfo3JquU+2PxrO/Lgv0596fgadvbjPqXoIaVZhh+pNYzwT/m9xFIfqE9XL/0Pip5oXQ4cMvvBFeS2VoJpEjOBrdVyRnGo4zj1rdDhHFrLUIJRcRocMiuJQAPrxSdpfctYh8QnHaSz/gPPRRfleA2aWKzll0+jYf1m2x/Etmxnz6pzj4GtBY8StZ8CG5TUf1cuYZPQNsfQ09Xrqpc7fkUnpLI/cfilirM9o6e0pHn3eh5GocU2mmsoXaa5GYpYqTFLFWUMxSxT8UsVCDMUsU/FLFQgzFKpMUqhDQwW+s8s/wAqmm4eV5b+6jEdmUXbAH31DBg7edcb5h1+hGavIWXcrVWeM6cmtsYATvUE1omDjFFjqEuwKVGe5hsVfgsxpJO5p97Y4fCDaoUcpsaccuqPhYoo9L8R3+jW8Riq00Ok4NEUvM86rXIBOc1ISnnEiTjHGYlTFLFPC5OBvUPE72C1GbmUIeYiXtzN7oxy95xRLLYVrMmYhXKbxFD8Vy/ljt11XMiwg8g28jfYjG5rMjpXc3UnUcNh6snPbJV5yo5ksexGN98ePOouj3RLr/nkl2ztJbF0I1ZLyqpJLOdyBtyrm3fEe0EO16LvNk0nSyad+q4ZbsW/auoeX3hPYjHm2ayXHraZJ2Fy/WTDGpi+vGRnGe7GeQrX2FrI/CbfRcpaxmWYzSM+gMuohRt2mPlnesRfRRpIywuZIwey5XSWGBk6e7fNc+VkpvMmOxhGKwkRRHf0P4Gt3wxBGpZRjVGhOPrA4J+GPhWDj5+h/A16LZx5h/uD+VHoWUxfUPDX7NB0FuNVwP7QUP8AlwP0x96fhQrojxPq7gZP6Yq58o5a8vGjiKaicjWwQHSM41HbPhRL5Z9gdEce5guBfnMH9tH/AIhWu6YcOg+d3M0N6IrlSWaF9UbEhAdMUg9rIxtvnNZefh1xZSJJNA6aGVgWHYJB2HWLld/I1Dx3iXzq4ln06etYNpzq0kIqnfAz7NI9x8O/J7w2J3nnuEVoLeFmZXAKkkHbHkAfiKG9LeFrDdvGgAicpJH3gRygFfQHI9K0fCb+0tuFaJsy/O5SJUgdRKgAyM77YCrsfredVel6wy21pcWzO6RH5qzSKBINPbjD422BYZG29Vnch3i3D77hBj6q5JjlOEC5K5GOy0TgqOY5c/KrR6Yywtov7LS31owYXPnobsN7wa2vG7AXbxxnc289rPj90gg+mQaEfKAyyXHDyQGU3EqEHcHSyqQfLarhbKL2eDMoRlyiCw47Zz46ucRsf1dwOrbPgG3Un1onLZuoyVOnuYbqf7w2rG3XRyGW74mmDGLZesjWPAUdkkqVI9n4VmOCcQuIXVbaZ4izAABsIWPLKt2efiKer+IWLzbis9FB8bHqeKWKyi9OJ4XaO9t43ZDpcr9FKpHjpyjH7t6PcK6RWlyQsbvHI3sxTLgseeFkXKk+FP16+uWz2FJ6OyPG5dxSxUhFLFOihHilUmKVTBZuLu4IqilwAaqz3uqqpmrhqB13MKPdk1F15O1V47sAYqNritKJTkTXK6NzQSV8kmrt5cahiq0VuzchT+njiOWJ3yy8IgxTZpVRWkkOEjUuxHPSoyceZ5DzIopZ2WrAH+2KyvyvcUVFiso9iQJZccyoJ6tSfNhn+6PGs6jUquO3JdOnc3vwApOlt1dyLBa6LRZCRnV2yACSZJyOyMD9ECqnSLgltZxAPJJc3NxEJUkjIFuqk+2WJ1SE4OPjisyRmtN04GI7AeHDYP8Ay/0riSk5PLZ1FFJYRr7TTFxfKqAsfDg2FAA2VSdhRu+txCbkKfzlbm428BDFH+OT61kuN8Zit+JSu5JBsRCNA1dtkAAOOXfmhX9OX18y/N0K9XB83d10lNJ06y7uNKZwPPFCwaJI4bWThloLm4EPVvM+hF1zOGYgBF7vedqzdxCk82myhmK4GlG7cm3Nm0kgZ+Ao1wjozEz6VD30o5x2vZt18prpgP8Atr0DhXQiV103MiwQ/wDK2WUU/wBrOe258fxosYt8GW0jyufgwhVutmTrgpIgj+lYbb9ay9lB6nurc8JXMX9z+QrX9MuA29twi5WCJIlWMHCDcnUoy7Hdjg95rLcCX6MfY/kKboWExPUveJiLmJ1kyvPV/OrnDF66+CzqHBD5VhkHC7bGji2QaUfap5sQnEdvBv8AAaIof+0TKszUy9Dwkxfm080A+oG6yL3dVJkY92KH33CS+TPaW8/8S2Y2s3qnsMfWtNppwSn7NFTPtj8C0NVZHvn8nm930et+SXD27/s7+MxA+QnQFD8KZc8Hv4IHj6svbyMrkxaZoyykEMrpkry8tq9fXo3I+xC4OMg7jB8qDy9CNDsYVkgcc3t3MYPmV9lvUVzZ6OOfBNP8j0dTL6osyXBflFAu2nnjIVoY4SsRD4MbMQx1EfW+6uXPGo54uGgOplS4YyID2kLsDuPCtnxjoPcMoZ/ml8O8ToYLgZ+rcQjB9QKw/FuiUSZLpd2X70iC5tveJojqUfapFwwNZDUS/wDEuLjxt8//AMR/rXlq7j/Stdwzhl/bsZrKSO4BGlnt3SfKDudHGrHuFUOOccE6FJrSGK4BU9bGrRPgHcPEeeR31SLNjwL5vKg4rcEEwQdVKhAOq4QaFfHeWRlAHiRXm93dGSRpcBGZy4CbBDnI045Y2x7q0EF/H/REsGtet+co4jz2imRuB3gVmaiIes8A4qLuBZdg47EqjulAySB9VhuPeR3UQxWB+TSOZrsrEuqNkxP4KoBMbfaDch35I8x6GyY2PdXf0N/zIdL5Rx9XV0TyuGRYpVJppU6Kk6RnlUUilTg1ZXyFWI7TUuWO9ctTSe50XFtbAxDT2NXG4fimXNqQMVqU4PgzGMlyUjWh4bGNI33oTBb49qr9nv6VVs04pIuqLUm2aGCBQO73V8+/KHYzRX0rTnV1rF0cDAMfJVHgVAAI9e+vc/nW1BukPR4cQgaNgcr20cDUyOBzUfpZGxHf78VzrIt7jsWuDwE1oHtbq+WOR1jihhhSFZpD1UIRM4y7ZLnc+yDWx4B0FmJ+gtNBU/nXEhg5B36mzX7i/wAa1Nj0LjVxLd67yVeTz7on9nCOwvLwNCUWzbeDzngPRqN8fN4WvD+2mBt7FTvkge3N+HlW8suhivp+fSm4C8reMdTaJjcARrgvjxY+lH55vDu7qptdYNHjUgbsCcWiNQkaKiLsFQBVHuAp0U2/OhXzvaks9F6QfUc+UC6B4ZdKDv1X/mtZLo/7A+wPwop02/Mbj7H/AJChfR/2R9kfhRK44yAvllobaL9MPtVee3D8UCk4BDf4DVazT6YfaolGn/FlH7rf4Gq5vE0/sYq3hj7mll4YoXCj486s8L4IqYkkw2/Id3hnzq1D3g1ZVRyzsR99YlfPpxkZVMM5wcuL0nlsKUVxgbnOfjVWYbGqsco3zQulYCdTCVzdZGByqkLvB2FJGz7NQTxYHOrSXBTb5BfFOAWty+p4VD/tY8xSg/2kZB8aE8R6NykaUnWdP2V9EsyjyEqgOPvrUBNCk53xUKTj1qOuL7E62jzPifRBBvJaTwfxLNxdQ+sT4kA91AYuiTSuFtrm3lyQCrM0MyZODrhcZGPLNe7LOuOX+tQTyoWViqFl5MVBZfc3MUJ0+htWepN0J6ORWMAjj9rm7n2nYjdj+GO4bVZ4rw5JTyAPiBv/AL1Wt77Y7083eDz9a3WpVvMTM2prDKZ6NNn2tvvpUXHE1xua7R/5dwL+PSZKNWHMbVNGxztn3VSWU+NSxuT30WVbQKNiYTVS3lU8IXOGGaFK55ZPxqW1bJ8KE4sKpoK3KJ3KP9Kjji+qPhVR5Svfn31etZiMUN5SN7NiW033q7a3YiOPvqtPKQT5/dQm5mOazjqLz0mhu+MrzBqL5/qU4PMVkbh6gju2Xka0qUZ+aGLiJxVGZj300cRc7HeoJJyedESYNtHRJjzrsdxvVdparmSt4MtjumF1mynH7g/xCq3AR2R9kfhVfpKP6pN9kf4lq1wL2R7hVpYyCsfBahjxMvvq2Tp4tH9l/wDLamQLmZftUuKDHFovc/8AlPVXLx/orTvwfs2ckgbf411ZhjnVNEDLv91V3jxyJpfA9kkuJSTio9PicVD1hFQTTmtpGGwl1+gVWN5k0NNwa4JK0oGXMJiUtzqWOPG53qjBJmrMMhqmsFplhzqAwKjuIwfQYxVi2XJqvdJg1lPc01sUJWwa6k9Wxaqe7767NaKFyBW8ox0sqiWlVqThqjkTSrSSK3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planyourmeetings.com/wp-content/uploads/Work-Life-Balance-Sign-post-by-Stuart-Mi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47" y="1143000"/>
            <a:ext cx="4065653" cy="3886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24400" y="465138"/>
            <a:ext cx="3886200" cy="6186309"/>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Balance looks </a:t>
            </a:r>
            <a:r>
              <a:rPr lang="en-US" i="1" dirty="0" smtClean="0"/>
              <a:t>different</a:t>
            </a:r>
            <a:r>
              <a:rPr lang="en-US" dirty="0" smtClean="0"/>
              <a:t> for everyone. There is no secret formula to perfect time management. For some, making a to-do list is motivating. For others, a to-do list is paralyzing.</a:t>
            </a:r>
          </a:p>
          <a:p>
            <a:endParaRPr lang="en-US" dirty="0" smtClean="0"/>
          </a:p>
          <a:p>
            <a:pPr marL="285750" indent="-285750">
              <a:buFont typeface="Wingdings" panose="05000000000000000000" pitchFamily="2" charset="2"/>
              <a:buChar char="v"/>
            </a:pPr>
            <a:r>
              <a:rPr lang="en-US" dirty="0" smtClean="0"/>
              <a:t>Achieving Balance requires </a:t>
            </a:r>
            <a:r>
              <a:rPr lang="en-US" i="1" dirty="0" smtClean="0"/>
              <a:t>time, patience, </a:t>
            </a:r>
            <a:r>
              <a:rPr lang="en-US" dirty="0" smtClean="0"/>
              <a:t>and</a:t>
            </a:r>
            <a:r>
              <a:rPr lang="en-US" i="1" dirty="0" smtClean="0"/>
              <a:t> effort.</a:t>
            </a:r>
          </a:p>
          <a:p>
            <a:pPr marL="285750" indent="-285750">
              <a:buFont typeface="Wingdings" panose="05000000000000000000" pitchFamily="2" charset="2"/>
              <a:buChar char="v"/>
            </a:pPr>
            <a:endParaRPr lang="en-US" i="1" dirty="0"/>
          </a:p>
          <a:p>
            <a:pPr marL="285750" indent="-285750">
              <a:buFont typeface="Wingdings" panose="05000000000000000000" pitchFamily="2" charset="2"/>
              <a:buChar char="v"/>
            </a:pPr>
            <a:r>
              <a:rPr lang="en-US" dirty="0" smtClean="0"/>
              <a:t>Think of time management as </a:t>
            </a:r>
            <a:r>
              <a:rPr lang="en-US" i="1" dirty="0" smtClean="0"/>
              <a:t>goal-setting </a:t>
            </a:r>
            <a:r>
              <a:rPr lang="en-US" dirty="0" smtClean="0"/>
              <a:t>– what do I have to get done and how much time do I have?</a:t>
            </a:r>
          </a:p>
          <a:p>
            <a:pPr marL="285750" indent="-285750">
              <a:buFont typeface="Wingdings" panose="05000000000000000000" pitchFamily="2" charset="2"/>
              <a:buChar char="v"/>
            </a:pPr>
            <a:endParaRPr lang="en-US" i="1" dirty="0"/>
          </a:p>
          <a:p>
            <a:pPr marL="285750" indent="-285750">
              <a:buFont typeface="Wingdings" panose="05000000000000000000" pitchFamily="2" charset="2"/>
              <a:buChar char="v"/>
            </a:pPr>
            <a:r>
              <a:rPr lang="en-US" dirty="0" smtClean="0"/>
              <a:t>If you were to add up all the things you want to accomplish in one week – what would it add up to? (Remember, you do have to sleep </a:t>
            </a:r>
            <a:r>
              <a:rPr lang="en-US" dirty="0" smtClean="0">
                <a:sym typeface="Wingdings" panose="05000000000000000000" pitchFamily="2" charset="2"/>
              </a:rPr>
              <a:t>).</a:t>
            </a:r>
            <a:endParaRPr lang="en-US" dirty="0" smtClean="0"/>
          </a:p>
          <a:p>
            <a:endParaRPr lang="en-US" i="1" dirty="0"/>
          </a:p>
          <a:p>
            <a:endParaRPr lang="en-US" dirty="0"/>
          </a:p>
        </p:txBody>
      </p:sp>
    </p:spTree>
    <p:extLst>
      <p:ext uri="{BB962C8B-B14F-4D97-AF65-F5344CB8AC3E}">
        <p14:creationId xmlns:p14="http://schemas.microsoft.com/office/powerpoint/2010/main" val="3525824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g1.etsystatic.com/030/0/8596301/il_570xN.566060515_5x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807" y="398633"/>
            <a:ext cx="5429250" cy="541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25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“168 Hours” Theory</a:t>
            </a:r>
            <a:endParaRPr lang="en-US" dirty="0"/>
          </a:p>
        </p:txBody>
      </p:sp>
      <p:sp>
        <p:nvSpPr>
          <p:cNvPr id="4" name="Content Placeholder 3"/>
          <p:cNvSpPr>
            <a:spLocks noGrp="1"/>
          </p:cNvSpPr>
          <p:nvPr>
            <p:ph sz="quarter" idx="14"/>
          </p:nvPr>
        </p:nvSpPr>
        <p:spPr>
          <a:xfrm>
            <a:off x="5029200" y="658368"/>
            <a:ext cx="3273552" cy="4142232"/>
          </a:xfrm>
        </p:spPr>
        <p:txBody>
          <a:bodyPr>
            <a:normAutofit fontScale="47500" lnSpcReduction="20000"/>
          </a:bodyPr>
          <a:lstStyle/>
          <a:p>
            <a:r>
              <a:rPr lang="en-US" sz="2300" dirty="0" smtClean="0"/>
              <a:t>“Busy” vs. “Productivity”</a:t>
            </a:r>
          </a:p>
          <a:p>
            <a:pPr lvl="0"/>
            <a:r>
              <a:rPr lang="en-US" sz="2300" dirty="0">
                <a:effectLst/>
              </a:rPr>
              <a:t>Write down what you are doing, in as much detail as you want. </a:t>
            </a:r>
            <a:r>
              <a:rPr lang="en-US" sz="2300" dirty="0" smtClean="0">
                <a:effectLst/>
              </a:rPr>
              <a:t>“Schoolwork</a:t>
            </a:r>
            <a:r>
              <a:rPr lang="en-US" sz="2300" dirty="0">
                <a:effectLst/>
              </a:rPr>
              <a:t>” and “wrote </a:t>
            </a:r>
            <a:r>
              <a:rPr lang="en-US" sz="2300" dirty="0" smtClean="0">
                <a:effectLst/>
              </a:rPr>
              <a:t>essay for UCWR 110” </a:t>
            </a:r>
            <a:r>
              <a:rPr lang="en-US" sz="2300" dirty="0">
                <a:effectLst/>
              </a:rPr>
              <a:t>are both fine, but one gives you more info to work with later.</a:t>
            </a:r>
          </a:p>
          <a:p>
            <a:pPr lvl="0"/>
            <a:r>
              <a:rPr lang="en-US" sz="2300" dirty="0">
                <a:effectLst/>
              </a:rPr>
              <a:t>Think of yourself as an attorney billing your time to different projects. Keep the spreadsheet with you. If you forget to record what you’re doing for a while, just approximate the time later.</a:t>
            </a:r>
          </a:p>
          <a:p>
            <a:pPr lvl="0"/>
            <a:r>
              <a:rPr lang="en-US" sz="2300" b="1" dirty="0">
                <a:effectLst/>
              </a:rPr>
              <a:t>Keep going for 168 hours. You might want to try a second week too, as recording your time is a habit, and building habits takes time.</a:t>
            </a:r>
          </a:p>
          <a:p>
            <a:pPr lvl="0"/>
            <a:r>
              <a:rPr lang="en-US" sz="2300" dirty="0">
                <a:effectLst/>
              </a:rPr>
              <a:t>After you’ve recorded 168 hours, break your activities down into categories. How much time did you spend working? Commuting? Interacting with your family? Sleeping? Exercising? Doing personal care (like showering or doing your hair)? Doing housework or household administration? Watching television? Reading?</a:t>
            </a:r>
          </a:p>
          <a:p>
            <a:pPr lvl="0"/>
            <a:r>
              <a:rPr lang="en-US" sz="2300" dirty="0">
                <a:effectLst/>
              </a:rPr>
              <a:t>Do these numbers reflect the number of hours you’d like to “bill” to these projects? What do you think would be ideal?</a:t>
            </a:r>
          </a:p>
          <a:p>
            <a:pPr lvl="0"/>
            <a:r>
              <a:rPr lang="en-US" sz="2300" dirty="0">
                <a:effectLst/>
              </a:rPr>
              <a:t>Can you change your schedule to get closer to that ideal?</a:t>
            </a:r>
          </a:p>
          <a:p>
            <a:endParaRPr lang="en-US" dirty="0"/>
          </a:p>
        </p:txBody>
      </p:sp>
      <p:sp>
        <p:nvSpPr>
          <p:cNvPr id="5" name="AutoShape 2" descr="data:image/jpeg;base64,/9j/4AAQSkZJRgABAQAAAQABAAD/2wCEAAkGBxQQEg8UDxQPDhAVFA8QEBAQDxUVFhUWFhUWGBQWFRQaHCggGBwmGxYVIjEhJSkvLi4uGB8zODYsNygtLisBCgoKDg0OGhAQGiwmHSYsLCwsLiwsLS0sLCwvLC0sLCwsLCwsLCwuLCwsLSwsLCwvLC8sLCwsLCwsLCwtLCwsLP/AABEIARQAtwMBEQACEQEDEQH/xAAcAAACAgMBAQAAAAAAAAAAAAAAAgEDBAUGBwj/xABCEAACAgEDAgQEAwYDAw0BAAABAgADEQQSITFBBRMiUQZhcYEUIzJCUmKCkaEHM7FTksEkVGNyc6Kjs8LR4fDxFf/EABsBAAMBAQEBAQAAAAAAAAAAAAABAgMEBQYH/8QANhEAAgIBAwIDBwIGAQUBAAAAAAECEQMSITEEQVFh8BMicYGRocEysQUjUtHh8UIUQ1NicjP/2gAMAwEAAhEDEQA/APTZ+UHrhAAgAQAIAEACABAAgAQAIAEACABAAgAQAIAEACABAAgAQAkRx5AiIAgAQAIAEACABAAgAQAIAEACABAAgAQAIAEACABAAgAQAIASI48gREAQAIAEACABAAgAQAIAEACABAAgAQAIAEACABAAgAQAIAEAJEceQIiAIAEACABAAgAQAIAEACABAAgAQAIAEACABAAgAQAIAEACAEiOPIERAEACABAAgAQAIAEACABAAgAQAIAEACABAAgAQAIAEACABACRHHkCIgCABAAgAQAIAEACABGAQEEAAn7do0m+ACFATEARgREAQAIAEQwgAQAIASI48gREAQAIAEACABAAjEYtviCLatOT5zI1iLggED+Lpn5TaOCTxvJ/xTp/6NVik4a+ydHP6/4hsfRfiKf+TutoruUgOUG7aevGeUPTvPRxdDCPVexn7yatdr2v+52Y+kjHqPZy3VWu17WT8Na62/8AHI1zsqhRVbYi12ruRtzNWMYAOCM//h1mHHi9lJQ3fKTtOn4/uHVY4Y/ZyUd3yk7XPiar4KvRdQqIKNQXrfdqKWu3AD1ZtWzgEkAcAdZ1/wAShKWFylcaa916ftXgdPXRk8TbtU+HX2o7rV070ZTx3B/dI5Vh8wQD9p4uCbx5FJfTxT2a+a2PEkrVGvBIoFjHa9ppa1xxtVyoIB/ZAU4z26zvcYvqXjirjBSUVzbSb38W3u/Hjgz/AON+NFtbLU9u0ny1rD2DcSFPOMZ6EqDn6A95nOM82KGr9TlS2q1t9k+PmhpqLdcFtV7AUBwDY4y/baAuWP2JUfeZTwwbyyhtGPHnvS+qt/Iak9k+TKZgOpA5A5PcnAH9ZyqDfCLsmTQBFQBACIgCAwiAkRx5AiIAgAQAIAEAMPxTxOvTKr27gpda8hSQpbux7D5zowdPPNJxhzV/6NMWGWV6Y81Zz3xDdu1Qqu1FmkpNHmUWV2bFawHku3fA7fT3npdHDT0+uEFKWqmmrdeSO3po1h1xgpSummr28g0Wnu1um0WoVlTV0s5R7FO2xclTux2YAf3948ksXTZ8mJq4Sq0u3f7DnLHgyzxte462Xbv9jZeG/D+KtQmpK2nUO1twrBVQTjhO/brOfL1d5ISxqtKpXu/mc+XqrnGWPbSqV7v5mx0ejpB8ytV3geSbMerFZ2lSx5OCuPtMJzy1ok9ua7b7mE8mStMntzXbfczFQDoAPfAkU2Z2TiGkQFc9eR3EpRadoCr8Km1kCqqEEFVAAIIweBNPaZNayOTclW73445JpVQlGk2ncWexsbVL49K5yQMAew5PPAlZMrnHSopK7dXu/m38kttwUa3KNbUzOCCqJUPMy4yrMQQc8ggKuefdh7TbA4RxuLTblttylt5d39l5kyu/gGmvIr8y7KmwhlrGTjIG1FGMk4GenUmRmwKWX2WLiKpvj4tvir254ocZUrZk6W7zEVwCoYBgDjP9jicufC8WRwbutti4ytWWTGhhJoAgBEQEiOPIESRhAAgARiJgBx3i3gjDUqub20eps3XJWf02gdWPJCHAP2+Qnt9P1UXgvb2kFs34eXn67s9TD1CeK9tcVs34f39eJu/DPBQlK06ny9UEZvKL1g7Uz6BznkDv9u0483UuWV5MVxvmn37nJl6i8jnjuN80+/c2aOudgK7lAOwEZC9B6ewmGiVamtn3OXVb8y3EaiBiaY7LL1PQlLl+jjaQP5kY/wA06XDVGL+X0/wzTI7hGXxX0/w0Zok6DKycR6BWG2VoCydsNAWRti0BZDJkEHBB4IPeLS07QGFr9BvDsmRdtIrfeRtOOMdgD345+wnRgzuDUJfovdVz+bXbfbt3JlG91yY99qpZTWMt5ablrTliSCicdMY35J4HplwxTnjnle2p02+FvqfzuqS3e4m0ml4GYl2Ngt2I7btqB85xzgdMnHWcM8N28duK5df7ryLUvEuxOZosiS0ASQAQXIESRhAAjAw/FQ703rpmUX7SqnI9LEcZ9jg8fUTfBojkjLKvdv6o0xaYzi8i904r4budL1XTEIXu26nSeqzYlYK2XWWt0YtnpjOR7Ynu9ZCMsTeXel7suLb4iku1HrdVGMsbeTsvdlxbfCS8D0MTwEjxCQJaiI4X42D6C+rXUg7GPlakDvnoT9QB91HvPo/4Zp6nC+mycrePr1szhzp45rIvmdj4Rrl1FaupBBAOR3z0M83P07xTcTphPUrI1q4sobs3mUn+Yb1J+9eP5pWKPutfB/j8m8d8cl8H+Pz9jL03SOUNzBM13h/xHptRc9FTlrk8zeprdQNjbW9RGDyZ0z6HLjgskls67ruZxzQlLSnubjbMNBpYbYaAsNsWgLI2yXAdkESHALEKdSAM4/rjpkyHHs+Bmq0ej37zcWawgJapGNpB3L5ZHIUZyCD7HrmdefK8elY9oreL8U9nqXdvvfw4oiKvk2WJ5comoETJoYszaGAiXIESBhACu29U272VNx2puYDc2CcDPU4BlxhKV6VdcjUW7pcHBeI1X136pAdVXY9jXaY0KcXOxwnmPjARFAG3tz9/ocMsM8UJPS0lUr/4pc0vFvv8D2cUsUscJPS0lTvsu9Lxb7nf0V4AJC7yF3lQBk45M8N7vbjseLJ/QtEqMSRgJtGIjH8V8NTU0202jKWKVPuPYj5g4I+k6+nnLFNTjyjOcVJUzzf/AA48TfR6nUeHas4sqY+WT+0h5yPlyGHyb5T3+uxR6jGs0O5yYm4PSz0vxWsmlyoyy4tQDu1ZDqPuVx955OKNS3O/DJa1fD2+uxdpiCfTyrAMp9weRNHDYw4dM8b8C1xp8V1hHXzdYv8A43/xPpMmJT6aKfgv2PNjLTkb83+57Po7N6K3uJ8/PFplR6MZWi/EnQOyNsWgLI2yXAdkFZDgOxSsycB2Iw6459hMnAdmgs1OLS97Ntq/YrVygcjpuA9WAcZPUngDBz3+w/laMUVcu7auvxfguFy3e2ere32NxRZvVWwy5GdrjDD6jtPHy4tEnG068ODZO0MROZooiSluMWYjCMRg+L+EVapUW8FlViwAbHJUryR9c/YTp6fqcmBt4+WbYc88LbgL4L4dZpw6vc+oryPJFgG5B3Bb9qaZ8sMrUlBRfeuH8uw8+WOSmo0+9cM2YmcUc4wE3jEQ4E3jElscCbxiTZ5v/i/4I6CjxLSj8/SkecAP1VZ6nHXGSD/Cze09r+HZFvhlw+Pic+aPc7L4P8aTW6eq1DkFQfmOxB+YOQfpMuo6fRMcJ2jJ8MXYqp/smen+VT+X/wBwofvBRs36h+/q8d/rz97PFtOMeLa0f9PrP/NM+giv5Efgv2PIl+tnufg4/KT6TxMsPfZ3QfumZtmeguw2xaAsgrJcB2KRM3AdikTJwHYpExlEpM1/iKBcWY3uCiVhmO1WZgobHb9XXrjiPGm7hdLduuWkrr7ccdxPxK9zpZWrutm/flQm3bhSdw5Ppzgc55YczKePHPHKUY1Vd7u3x8e+3g9ik2mjMInnSiaCzKtxiTnGY/iHm+Vb+H8vz9reV5udm/Hp3Y5xmaYtGte0vTe9c15CldbHMfC3xffqX8rU6Oym1XNVrUurrW2Cc2oSGrUgZDeoHIwTPV6v+HYsUdePKmmrVqm15PhvxWzXgZQyN7NHZCedFGowE3ihDgTojEljgTojElssAnRGJNkW0q6srgMjAqykZBBGCCPpN4RadolnkXwq7eCeJ3aCwk6a0+do3burD9OfoCD/ABIf3p7UorPiUu5y3okepceY+MYsRLV+bJ6HP9DVOKMKdHZN6sKfg6+T3X5PFduPF9Z879Uf6uTPcgv5S+CPIk/fZ7l4KPya/pPKyQ95nbB+6Z22RoLsNsWgLIKyHAdilZm4DsQrMpQKsQiYSgOyq6oMCrAMp4IIyDMd4u1yVyadz5TqtdaUmxigttbczFQSMKDlhgHGWH05mrh7SDlOTdb0tkr86pP5Mm6exmaK0vWrHG7lWx03KSrEfLIOJ53U4lCbS4/D3RrF2i6cbW5ZVOIo1HxR4HRrafL1LWVoCWV67vLKnBGc9Dwe4Inb0XU5ennqxpN+av18iJxUlTNV8DfD1Ola40W6PVKMVi2qmtb17lLrKzhv2T0Bnb1/VZMyjrjKPem3pfmk+PqRjglwdgJwxRoOonTCJLLFE6YRJZYonTGJLHAnRGJLY4E6IxIbOK/xY+GDrNILaAfxelJvpK/qKjBdB88AMPmo9539LLRKnwzLIrRX8C/Eg1mm01hIDq4rtA7bxsI+m41t9MTXPh0ysrppaoyh5X9N/wBrOC1HHi+q/wC2v/4mehBfy0edL9bPb/Ah+TX9J52SPvHZB+6Z+JGkuwxFpCyCJLiOxSJm4jsQiZSiUmIRMJRKTEInPKJSNXr0Xfg1HUO6NwxXaFQrkeo8csvQHPHtCKlp/VpSfndv4A+eBfD9SzYVkSoGtLK1Uk+k5BByowR6eMd5zdThit0292nfj9XzuVCRlkTzmtzUqnnFnH/GvwQutY31GsaoVNSF1CCyl1IOMqQSjAnIdencGev/AA/+JPp4+zlei722a/uvFMxyYtW65Nz8HaAafSUJ5C6NwoW2pdhy6eguzLw5baDuPJBGZl1eT2meUtepdnvw9634rwKxqo8G8AkRQ2OonVBEssUTqhEhliidMIkssUTphEhssAnRGJLY4E2USTxbxvRHwXxNwvo0Ou3Gs9q7c8j5YZs/Rx+7PRj/ADcddzKEvZZYz7X9u5obtVv8XuYcbrHbH1ryZ0Y98aOfPj0ZZRfZ0e9fD/8AkJ9Jx5F7xvjfumxxI0l2GItI7IIkuICkTNxHYpEylEoRhMJRKTK2E55RKTKLKQSrHqucH6jBnPK0mvEoV8d8Z6Ccs4loQicrW5ZQJ5KNDzLxnU6pNTZWi+NUaCyy572o0yvYrEnJ09oLEVMfVjAK5464H0vTwwSxKUnjeRJVbpV/7LbdceDOWTknSuj0TwapFooFYsCeWhUXbvMwRn8zd6t3POeczycjk8knKrvtx8q7G8eDPWawQmWKJ1QRLLVE6oIhliidUIkMsUTqjEhlgE3iiRgJskSc5/iF8NL4lorqTgWL+bQ5/ZsUHHPsRlT8mM3xPSyZbo8K8Oreq/T23owJ2q7nBG4qUOT09vvOzGqi0/H99zLqZKclJPlK/itvvSfzPof4ZcNQmOZhkW48b2NriZ0aBiFARJaGQRM2hikTOSGIRMZIpFbCc04lIovQkEKdp7NjOPtOZpJ7lmuu0Lk1k2u+11bay1quOQei56E95DyQSa01a8/70FPxMsiedJbmpjTxUbHl2o+MdQt+BrtDX5mp1umajUIgXSJSxCWkghyzBDjdwS4n00P4fheP/wDKTqMZWm/eb5XhtfbdJHK8kr58fkem+GvuqpPmDUZrrPnKABZlR6wBwA3Xj3nkSVTaqt3t4eXyN1wZazeCEy1Z1QRDLFnXBEMtUTqgiGWKJ1RRDLBN4oljATVIkGXII9+JqhM8s+LAy6MaI6WwXrlUuCehwAfWHxjpz1yMTshWq75OWSemq47mf/h34hYCEfJHSGWKaFik7PSJynURiAEYioZEhoYpEzaGKRMZIpFbCc80UjF1g9D5G4YOV3bc/ftOZrco0ekuqZ1CUWE5/wAxSrop9y4cgQzQmotua+HD+lAmr4NwZ5MluboxZ4SNjm6fF9L5ttdlNVNg1T6RWNaEO/ki4OzYG0FSevcT1fYZtEZRk2tOrl7K9NfIx1RvjubH4P8AFDrNHprmCIzqQ6J+lWRmRgvJ4BUyupwLDmlBcLx+o4S1Rs3axwQMtWdcEQyxZ1wRDLVnXBEMtAnTFEMcTeKJGmqQhhLQjXeO1A1hmAIrdLDnsv6bD/uM8UnW/ga4Vqbh4pr58r7pFXhvhSVO2AMzolJtHLGKTNvMqNAgARAKZLGKZm0NCmZSRSK2E55IpGD4m6rW29q61OF3WgFeexBIz/WYKLctl9CjXeH6dwQUvpsp71pWSB7bG8xtv06fITHPKLVOLUvG/wB9l/ccb8TZGebJGyMOfPo3OM+KfDdEmoVvwA8R1+p3MteRgrUqqXc2NsrUDYOnJP1nt9Fm6iWKva6Mcfzeyrd9zDIo3xbZu/hLXo6WUrpx4fZp2CW6QBMJvG9WUp6WVskgj2MnqMcoyU3PUpcS33rbvvsODTVVR0KwgNlqzrgQyxZ2QIZas6oEMsWdMSGOJvEkcTVCJEskr1VW9HXg7lZcHocgjn5QatUVCWmSfgc58O+OG2qhrRiz1V2gdnQ7T/oD94unk8mJN89zbr8SwdQ4x45Xwe504Ms5yYAEkCDExoUyGMQzGRQjTnkUjF1NG5qznGxi+Pc7GX/1Eznk6T8yqMFfDVW1HVVGBeWbA3lrGB646fr4+kwyZW4OL8vht6RSjuZTTz5GqMOfPI3NF8T+Dpaar31Nnh/krcrX1uiHy7Nu4F3BC8qvOJ6fR9RKCeNQUtVbO3ur7IynFPe6NN8I+KaBdW1Gg/F6q61N9+sseyxSlW4KWssb1DcSoKjGT1no9Rh6l4lPNUUntFUt35L8mcZRukd+s5YGjLVnXAhlizrgQy1Z1wM2WrOmJLHE2iSNNUSSJYiY0Bzmn+HTW+pIKlLLvPrUZypYevP3HaTgg8bl4N2dHV5lnjj23iqfnXB0FS4AHymjOZDxDCSBBiY0LIYxDMZFCNMJFIwNTqXRjmpnr4w1bBmHHO5Dg9f3czBxTXO5Vi6TUi1dyghcsFyCCQDjOCMjkHiceaGl0XF2O045GiMOfOo3FvoWxStipYhxlHUMpwcjIPHUCb45Si7i6YmrOG8M+H9ZWdVqdfq6tErt5t34VQXWqsfl1m9xhK0GeFXnJyeZ70+pwSUceGDlWyvxfLpct+bOdQkrcmdx4P4iuppqurDqli70FilW2nodp7Ecj5ETmljeObg+UWnas2CzogSyxZ1QZDLlnXBkMsWdMSGOJvEkaaoQwloRMYgjsAjAIgCIBTJYyDIkMQzGRSMfVXitSzbsDGdqlsZ74AJx8+0waso1OivsJbymXU6cMqq7MN/8RVwMOoyBzzkNycc5ZVGt9mOJnJWFAVRhQAAB2A6Tz8km3bNUQZySLRhz59G5ImkRM5z4y8Bv134dKrNOmnV/Mvpvrd1tK4NYYKw3KDk7SQCQM5nrdB1OPBqck9XCarbx57+Zlki5GP4CV8JRKdd4lRYgVaqKHRKig3enb6y7AAhecgADpOzI31Tc8eJru3z+KM17mzZ2yzKDLZYs64MhlqmdUGQy1Z1RZDHE3iyWMDNUyRhNExEyhEwAIAEAIisYslsZBmTYxDMZMZoPFPFCliFQ6BA/meaGRLFJA2ox9JfjIOe2P2jiVG0OzN01dbYuqx+YoO5MgODggkdCfmRmcWWUl7r7GkUuS1pxTZoiszlk9y0Yk8BGxImkWDFvpFisjZKsrK2CQcEYOCOR9ROjHJxaaJaOQ0vwbUNZWE09en0WnCXKQAz6rUHO02OcuVr5OGPLNnme0uuk8LuVzlt/8ryXG/7GHs/e42O1u1SV7PMda9zrWm5gNzt+lRnqT2Exx2+CmZSmdMJEssUzqhIhotUzqhIhocGbxkSODNkyRgZomImVYgzHYBmOwDMVgRE2MgmZtgKTM2yjV+MasoAGrL1OCr2C3ZsJ6ZP7Of3sjB9uJC377gV+HX25ZLUsCgZS1zXlh+64Rj6vn39h358umrTLiZh46cTinI0SEYzkmy0VEzmk9yjGnhmwSkAwm0WIdTOiLJZwHx6+qu1mkq0dWoZqE/F1Otamk6gttTzXfChFQWZwd2XGB7e70Pso4ZSm1vt515V3uvI58lt0jq9B4nbT+HTxE0fiNRbYlK6VH2KFrL7WZjlsBW9WAORx3k6Yyt47pLex21ydAplQkDLFM6YyIaLAZ0RkS0MDNlIkYGapiGzLUhBmPUKicx6gIzFqCiCZLkMgmZuQzC8R1hp2sVLV5C2FQSyliAhCjlhk4IHPI+cj9WwyadUlobYy2Dow9s9mXqPoZhO48lLciqoIoVBhRwBknA9hnt8u05sk23bLSIJnLORaK2M5ZyKQhM5pPcoxp45qTKQEiaRYmMJvFiLAZ0wkS0eXeOeAasa1mrGpbV26ln0PiaWbqaKHUrZTdS2VTZXuwQPUSOc8T6DB1GJ4knWlLePdvxT839DmlF2dEvidmjzo/DKV1a6OkWau7U6gpywLbA205tYbnOcKMj3iilk/mZHWp7JL1t2C62R0/hPjtV9ekcMK21NQupqsYB2G1WYAftbQwziJxlFteGzHaZtgZpGQmhwZvGRNDAzRSJobM0UhUTmPUFBmPUFEZi1BRjavV7CqqrWO27aikDhcbiSSAAMj+oiuwNbrNQlopexSaA1qXV2KCEfgA2LyCFIYZ5HqB6cxW1aXIEaSpbEvrqbNGV8l15CnAJCHuqsAR2GSO2BnObi03yUkbRjOOUy0ismc8pFpCMZzTkUkVsZzTkWhCZzOW5RRPMLJEYBLTAYTWLEMDN4sRYDOiMiGjQ+K/DK2ae6jTsNMuov83WN6maxXYG9QxOVLKNuegHGPb0cPVNTUpb0qXl4GcobUjn/8RtPauo8HXQrqEtRNdXpvwwUBHKULWHLAqte0MTkfpUzu6OcXCbnVbXfz+5lNbqjo9N4Jq69Mqprn/Fmzz79RdULkckHdWtRIFVfTATGMfMxLNByvTt2Q9Lrkyfgbxi3WaOq+8VhnNu01oyKyK7Kj7WJI3Bd30ImuWoT0oUd0bazxBV87cGHlhWPT1K3Qrz7hh9RLjbqu4mWfjk8xqsnzAgsxjqpJHB79P7iUr06uwgp16uagob8ytrlzj9I2cH5/mL/eU9r8tgKF8WBGlI2jziAULDcua2bp3wVA+8qufIRat5F7IxyrVrZX8ip22D+9Z/mMlyWmx9yNfUW2Mn+ZWwZcnGQeHU/VSfuAe0hZFwwoaugK9jAn17Cy9tyjG76kbR/KJnLJaopIsLTCUykhCZhKRVCEzCUikhCZzSkUismc8pFIXMwb3KKpwFhGImUgJEtMBhNoyEMDNoyJHBnRGRLQ4abxmS0V6yjza7K9zJvR696Ebl3AjK5BGRn2nRjyU0yWiPCtEumppprz5dVddSZPOEUAZPvxNnl1Scn3JSoxvEfDjc25tvpNYRcnkeYjOz+5AB2jt16njpxZ1FV8f22/yS42W6rRM72OpCttpNLHs6G3OR+6Q4B+RMqGZKKT87+wnEbSaRlGkzjNVRrfn3VAce/KCOWZPV5sNIU+GKq4G1T5xuDKoB/zfMCk9+PT9I3nt35V9qDSXX6Guxg1i+YRwA5LKOnRD6R0HOJCzNKkPSZJaZOY6FLTNzHQpMylMqhS0xlMaQhMwlIqhCZhKRSQhMwlIoiY3uMrnKUEYExiCNMCQZomAwM1jIQwM2jIkYGbRmKhgZtGZNDhpqpiokNNFMVDZlqYqDMrWFBmGsVBmLWOiMyXMKILSHMdClpk5joUmZSmVQhMxlIdCkzCUihTMpSGRM09xizEYQAIxExgEaYEgy0wJzNVIQwM1UhDAzRTFRIM1UxUMGmimKid0pTFRO6VrFQZhrCg3Q1jojdJcwoUmZuY6IJmbmOhSZm5DoUmZOQyDMnIZEzbGAiXICzMYQAMwAIxExgEaYEgykwJzLUhE5mikIkGWpASDLUxEhpWsKDMrWKg3Q1hQbotYURuicx0GZDmAuZDkMJm5DFzIbAjMhsYSbABGuQIkDMbXaBLhh8g9mXhhjOMN8ic/Wa4s0sbtf4E4plP/wDJrzn1DpwCACB2PHPf+sv/AKmdVsLQhrvDkIJZrD6vMzu5BAxxgewijnkmqS4oHEw2rpKL+bcFHmAkk7stszkleMZA/mm6llUn7qvb7X5k7eJFAqB3Lba5VgMjkZywAxjk889+/flyeRqnFK/8evt2BV4jaqusOQ9l6YDdCAuCdxAwv8WBnnn3hjlkcbjFP1Xj5A6HZKTxvfDPawPYYQFh+nAUAKw7ZAMFLKt6XC/f489vqGxX5NGRmy0EYHJYHJPc7c5JH3I9xxosmav0r18/S8mKkCLp+G8ywLk+k525bJxjb8iR9MytWbjSr++3zFSLi1CgbncAlXwynn0quDlepwMjryfeJPK3sl4et/8AA9hcVIXzbYoKshzwMF3QkNt67ge/GM9JalkklUVzf2T4+AthHro4Be4dSOGyeWXH6cnkHj5DMpTy+C9b+IUhhVQWyLLMP5gXbwgO7JxhcDBbIPyz2zF7TKlTS2r4/v5BSIZaMkea4G1QVx09SMG5X3x/vZ7w15a/T6prx9UFIhWoX1+baQhVsknGfVjPHPQ5+uepJKbyv3dK39ev7INiVWjBbzbAAFUknG0kYHIX9XElyy3WlevnwGwr+QOd92AVBxkcks3cZyNhBxzhQOoEV5fBeqX5HsGzTkAeY/A25GQfUxPOF4JLEf1HvJcs13pX+vn5BUTO1Hhqv1LqefUrc8qqnkj+Efec0eolHw9f7LcbEbwpCMZfvzkAnJJ5IHzj/wCpnfYWkyNLphWCFLHJz6mz2A/pxMcmRzdsaVF4kx5GRJGEACAFepdlUlF3tx6c4z95UEm6boTMFrXHTTgrlOAQOqqSTxg4ORx+6Pt0KMX/ANzff8+ZPyC20oHxQNobbx+0PVg4C/8Av1+8IxUque/7fcPkT57nANHUNknBHC8Dp3PGP9exogt1MLfgQupf9qgkjPI6cg8jg9uOv9o9Ee0wt+A+jsJODSKhx6sD9QHB2gdPnmLIklanYL4FfmuNoOnVidvqGAo9IJzkHGDkd5dQ3ayC38B/PbamaOSG9PGF2kADoeoKkffOMQpW/f8AXrn82O/IZr8qCaST6ztKc7gw28475Jz/AMYkqdavD1+AvyIqvOVzQVHpXOBleueAOgP+pP1bSp++L5ALH9Y8hAVFjIexbOVA46k4OflD3dnr5qw+Qrah/wDm/PpycjHAU46f/dsqo/8Ak9bhv4EfiCqtijBGAVUfLPZeeCemf6nEWm2vf9fX18NwvyHNh4BoG3NfQjhmxk7dvYnk/UyaXOvff7fPuP5ENqHG4rRn9WecFsHaCPTzkffGflk0RdJz9fX1+xb8Crz2HTTDgnGAOgA7467gvT2GM4j0x/8AJ6+vgL5GyqzjnA9gBjA7AzllVloeSARDJEceQIiAIAEACAGFq9LaxBru8sev0msHrjb7dP75m+PJjSqUL47+uTWE4Je9G/mVDQXc5vbOBghMAHy2UnGf3irfbHeX7bF2h9/O/wBrRXtMf9Pq/wC2wNoritg8/wBR8vY3l8rt/V353QWbEpJ6Nt7V8+H0BTx2np8e/rgg6G7/AG5Hz2fxk+/QjC/bjEftsX9H38vT/cPaY/6fVemZF1FhJK2bAcenaDjjHBPzmcZ40qcbM1KCW6F/DW/7Xj/qDPVuh7Dlf6R+0x/0/f4D1w/pJrotUr+ZuXnIKj90456nnHeDyY2n7u4OUGuCBpreM29BjhAMnjkjvH7TH2j9w1w7RGOnsK4831E/qCDpjGB8894lkx6r07fENUbvSTZp3JJDkDIIGT09OR19gf6xLJFLj1uJSjXAg0tmP80545256dcgnuZXtYX+keuH9Ix09nH5hHLnOPcAL37cn7xe0h/T4Bqj4E26ZznbYV4AXvj0kE9cHrn6iKOSK5iJSiuUQNPZ6vzOpz06deBz06f0h7SG3uj1R8B6KGBBZy/B4xgc4xxn69ZM5xapKhSknwjImRAQAIASI48gREAQAIAEACABAAgAQAIAEACABAAgARgEQBAAgAQAIAEACABACRHHkCIgCABAAgAQAIAEACABAAgAQAIAEACABAAgAQAIAEACABAAgBIjjy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QEg8UDxQPDhAVFA8QEBAQDxUVFhUWFhUWGBQWFRQaHCggGBwmGxYVIjEhJSkvLi4uGB8zODYsNygtLisBCgoKDg0OGhAQGiwmHSYsLCwsLiwsLS0sLCwvLC0sLCwsLCwsLCwuLCwsLSwsLCwvLC8sLCwsLCwsLCwtLCwsLP/AABEIARQAtwMBEQACEQEDEQH/xAAcAAACAgMBAQAAAAAAAAAAAAAAAgEDBAUGBwj/xABCEAACAgEDAgQEAwYDAw0BAAABAgADEQQSITFBBRMiUQZhcYEUIzJCUmKCkaEHM7FTksEkVGNyc6Kjs8LR4fDxFf/EABsBAAMBAQEBAQAAAAAAAAAAAAABAgMEBQYH/8QANhEAAgIBAwIDBwIGAQUBAAAAAAECEQMSITEEQVFh8BMicYGRocEysQUjUtHh8UIUQ1NicjP/2gAMAwEAAhEDEQA/APTZ+UHrhAAgAQAIAEACABAAgAQAIAEACABAAgAQAIAEACABAAgAQAkRx5AiIAgAQAIAEACABAAgAQAIAEACABAAgAQAIAEACABAAgAQAIASI48gREAQAIAEACABAAgAQAIAEACABAAgAQAIAEACABAAgAQAIAEAJEceQIiAIAEACABAAgAQAIAEACABAAgAQAIAEACABAAgAQAIAEACAEiOPIERAEACABAAgAQAIAEACABAAgAQAIAEACABAAgAQAIAEACABACRHHkCIgCABAAgAQAIAEACABGAQEEAAn7do0m+ACFATEARgREAQAIAEQwgAQAIASI48gREAQAIAEACABAAjEYtviCLatOT5zI1iLggED+Lpn5TaOCTxvJ/xTp/6NVik4a+ydHP6/4hsfRfiKf+TutoruUgOUG7aevGeUPTvPRxdDCPVexn7yatdr2v+52Y+kjHqPZy3VWu17WT8Na62/8AHI1zsqhRVbYi12ruRtzNWMYAOCM//h1mHHi9lJQ3fKTtOn4/uHVY4Y/ZyUd3yk7XPiar4KvRdQqIKNQXrfdqKWu3AD1ZtWzgEkAcAdZ1/wAShKWFylcaa916ftXgdPXRk8TbtU+HX2o7rV070ZTx3B/dI5Vh8wQD9p4uCbx5FJfTxT2a+a2PEkrVGvBIoFjHa9ppa1xxtVyoIB/ZAU4z26zvcYvqXjirjBSUVzbSb38W3u/Hjgz/AON+NFtbLU9u0ny1rD2DcSFPOMZ6EqDn6A95nOM82KGr9TlS2q1t9k+PmhpqLdcFtV7AUBwDY4y/baAuWP2JUfeZTwwbyyhtGPHnvS+qt/Iak9k+TKZgOpA5A5PcnAH9ZyqDfCLsmTQBFQBACIgCAwiAkRx5AiIAgAQAIAEAMPxTxOvTKr27gpda8hSQpbux7D5zowdPPNJxhzV/6NMWGWV6Y81Zz3xDdu1Qqu1FmkpNHmUWV2bFawHku3fA7fT3npdHDT0+uEFKWqmmrdeSO3po1h1xgpSummr28g0Wnu1um0WoVlTV0s5R7FO2xclTux2YAf3948ksXTZ8mJq4Sq0u3f7DnLHgyzxte462Xbv9jZeG/D+KtQmpK2nUO1twrBVQTjhO/brOfL1d5ISxqtKpXu/mc+XqrnGWPbSqV7v5mx0ejpB8ytV3geSbMerFZ2lSx5OCuPtMJzy1ok9ua7b7mE8mStMntzXbfczFQDoAPfAkU2Z2TiGkQFc9eR3EpRadoCr8Km1kCqqEEFVAAIIweBNPaZNayOTclW73445JpVQlGk2ncWexsbVL49K5yQMAew5PPAlZMrnHSopK7dXu/m38kttwUa3KNbUzOCCqJUPMy4yrMQQc8ggKuefdh7TbA4RxuLTblttylt5d39l5kyu/gGmvIr8y7KmwhlrGTjIG1FGMk4GenUmRmwKWX2WLiKpvj4tvir254ocZUrZk6W7zEVwCoYBgDjP9jicufC8WRwbutti4ytWWTGhhJoAgBEQEiOPIESRhAAgARiJgBx3i3gjDUqub20eps3XJWf02gdWPJCHAP2+Qnt9P1UXgvb2kFs34eXn67s9TD1CeK9tcVs34f39eJu/DPBQlK06ny9UEZvKL1g7Uz6BznkDv9u0483UuWV5MVxvmn37nJl6i8jnjuN80+/c2aOudgK7lAOwEZC9B6ewmGiVamtn3OXVb8y3EaiBiaY7LL1PQlLl+jjaQP5kY/wA06XDVGL+X0/wzTI7hGXxX0/w0Zok6DKycR6BWG2VoCydsNAWRti0BZDJkEHBB4IPeLS07QGFr9BvDsmRdtIrfeRtOOMdgD345+wnRgzuDUJfovdVz+bXbfbt3JlG91yY99qpZTWMt5ablrTliSCicdMY35J4HplwxTnjnle2p02+FvqfzuqS3e4m0ml4GYl2Ngt2I7btqB85xzgdMnHWcM8N28duK5df7ryLUvEuxOZosiS0ASQAQXIESRhAAjAw/FQ703rpmUX7SqnI9LEcZ9jg8fUTfBojkjLKvdv6o0xaYzi8i904r4budL1XTEIXu26nSeqzYlYK2XWWt0YtnpjOR7Ynu9ZCMsTeXel7suLb4iku1HrdVGMsbeTsvdlxbfCS8D0MTwEjxCQJaiI4X42D6C+rXUg7GPlakDvnoT9QB91HvPo/4Zp6nC+mycrePr1szhzp45rIvmdj4Rrl1FaupBBAOR3z0M83P07xTcTphPUrI1q4sobs3mUn+Yb1J+9eP5pWKPutfB/j8m8d8cl8H+Pz9jL03SOUNzBM13h/xHptRc9FTlrk8zeprdQNjbW9RGDyZ0z6HLjgskls67ruZxzQlLSnubjbMNBpYbYaAsNsWgLI2yXAdkESHALEKdSAM4/rjpkyHHs+Bmq0ej37zcWawgJapGNpB3L5ZHIUZyCD7HrmdefK8elY9oreL8U9nqXdvvfw4oiKvk2WJ5comoETJoYszaGAiXIESBhACu29U272VNx2puYDc2CcDPU4BlxhKV6VdcjUW7pcHBeI1X136pAdVXY9jXaY0KcXOxwnmPjARFAG3tz9/ocMsM8UJPS0lUr/4pc0vFvv8D2cUsUscJPS0lTvsu9Lxb7nf0V4AJC7yF3lQBk45M8N7vbjseLJ/QtEqMSRgJtGIjH8V8NTU0202jKWKVPuPYj5g4I+k6+nnLFNTjyjOcVJUzzf/AA48TfR6nUeHas4sqY+WT+0h5yPlyGHyb5T3+uxR6jGs0O5yYm4PSz0vxWsmlyoyy4tQDu1ZDqPuVx955OKNS3O/DJa1fD2+uxdpiCfTyrAMp9weRNHDYw4dM8b8C1xp8V1hHXzdYv8A43/xPpMmJT6aKfgv2PNjLTkb83+57Po7N6K3uJ8/PFplR6MZWi/EnQOyNsWgLI2yXAdkFZDgOxSsycB2Iw6459hMnAdmgs1OLS97Ntq/YrVygcjpuA9WAcZPUngDBz3+w/laMUVcu7auvxfguFy3e2ere32NxRZvVWwy5GdrjDD6jtPHy4tEnG068ODZO0MROZooiSluMWYjCMRg+L+EVapUW8FlViwAbHJUryR9c/YTp6fqcmBt4+WbYc88LbgL4L4dZpw6vc+oryPJFgG5B3Bb9qaZ8sMrUlBRfeuH8uw8+WOSmo0+9cM2YmcUc4wE3jEQ4E3jElscCbxiTZ5v/i/4I6CjxLSj8/SkecAP1VZ6nHXGSD/Cze09r+HZFvhlw+Pic+aPc7L4P8aTW6eq1DkFQfmOxB+YOQfpMuo6fRMcJ2jJ8MXYqp/smen+VT+X/wBwofvBRs36h+/q8d/rz97PFtOMeLa0f9PrP/NM+giv5Efgv2PIl+tnufg4/KT6TxMsPfZ3QfumZtmeguw2xaAsgrJcB2KRM3AdikTJwHYpExlEpM1/iKBcWY3uCiVhmO1WZgobHb9XXrjiPGm7hdLduuWkrr7ccdxPxK9zpZWrutm/flQm3bhSdw5Ppzgc55YczKePHPHKUY1Vd7u3x8e+3g9ik2mjMInnSiaCzKtxiTnGY/iHm+Vb+H8vz9reV5udm/Hp3Y5xmaYtGte0vTe9c15CldbHMfC3xffqX8rU6Oym1XNVrUurrW2Cc2oSGrUgZDeoHIwTPV6v+HYsUdePKmmrVqm15PhvxWzXgZQyN7NHZCedFGowE3ihDgTojEljgTojElssAnRGJNkW0q6srgMjAqykZBBGCCPpN4RadolnkXwq7eCeJ3aCwk6a0+do3burD9OfoCD/ABIf3p7UorPiUu5y3okepceY+MYsRLV+bJ6HP9DVOKMKdHZN6sKfg6+T3X5PFduPF9Z879Uf6uTPcgv5S+CPIk/fZ7l4KPya/pPKyQ95nbB+6Z22RoLsNsWgLIKyHAdilZm4DsQrMpQKsQiYSgOyq6oMCrAMp4IIyDMd4u1yVyadz5TqtdaUmxigttbczFQSMKDlhgHGWH05mrh7SDlOTdb0tkr86pP5Mm6exmaK0vWrHG7lWx03KSrEfLIOJ53U4lCbS4/D3RrF2i6cbW5ZVOIo1HxR4HRrafL1LWVoCWV67vLKnBGc9Dwe4Inb0XU5ennqxpN+av18iJxUlTNV8DfD1Ola40W6PVKMVi2qmtb17lLrKzhv2T0Bnb1/VZMyjrjKPem3pfmk+PqRjglwdgJwxRoOonTCJLLFE6YRJZYonTGJLHAnRGJLY4E6IxIbOK/xY+GDrNILaAfxelJvpK/qKjBdB88AMPmo9539LLRKnwzLIrRX8C/Eg1mm01hIDq4rtA7bxsI+m41t9MTXPh0ysrppaoyh5X9N/wBrOC1HHi+q/wC2v/4mehBfy0edL9bPb/Ah+TX9J52SPvHZB+6Z+JGkuwxFpCyCJLiOxSJm4jsQiZSiUmIRMJRKTEInPKJSNXr0Xfg1HUO6NwxXaFQrkeo8csvQHPHtCKlp/VpSfndv4A+eBfD9SzYVkSoGtLK1Uk+k5BByowR6eMd5zdThit0292nfj9XzuVCRlkTzmtzUqnnFnH/GvwQutY31GsaoVNSF1CCyl1IOMqQSjAnIdencGev/AA/+JPp4+zlei722a/uvFMxyYtW65Nz8HaAafSUJ5C6NwoW2pdhy6eguzLw5baDuPJBGZl1eT2meUtepdnvw9634rwKxqo8G8AkRQ2OonVBEssUTqhEhliidMIkssUTphEhssAnRGJLY4E2USTxbxvRHwXxNwvo0Ou3Gs9q7c8j5YZs/Rx+7PRj/ADcddzKEvZZYz7X9u5obtVv8XuYcbrHbH1ryZ0Y98aOfPj0ZZRfZ0e9fD/8AkJ9Jx5F7xvjfumxxI0l2GItI7IIkuICkTNxHYpEylEoRhMJRKTK2E55RKTKLKQSrHqucH6jBnPK0mvEoV8d8Z6Ccs4loQicrW5ZQJ5KNDzLxnU6pNTZWi+NUaCyy572o0yvYrEnJ09oLEVMfVjAK5464H0vTwwSxKUnjeRJVbpV/7LbdceDOWTknSuj0TwapFooFYsCeWhUXbvMwRn8zd6t3POeczycjk8knKrvtx8q7G8eDPWawQmWKJ1QRLLVE6oIhliidUIkMsUTqjEhlgE3iiRgJskSc5/iF8NL4lorqTgWL+bQ5/ZsUHHPsRlT8mM3xPSyZbo8K8Oreq/T23owJ2q7nBG4qUOT09vvOzGqi0/H99zLqZKclJPlK/itvvSfzPof4ZcNQmOZhkW48b2NriZ0aBiFARJaGQRM2hikTOSGIRMZIpFbCc04lIovQkEKdp7NjOPtOZpJ7lmuu0Lk1k2u+11bay1quOQei56E95DyQSa01a8/70FPxMsiedJbmpjTxUbHl2o+MdQt+BrtDX5mp1umajUIgXSJSxCWkghyzBDjdwS4n00P4fheP/wDKTqMZWm/eb5XhtfbdJHK8kr58fkem+GvuqpPmDUZrrPnKABZlR6wBwA3Xj3nkSVTaqt3t4eXyN1wZazeCEy1Z1QRDLFnXBEMtUTqgiGWKJ1RRDLBN4oljATVIkGXII9+JqhM8s+LAy6MaI6WwXrlUuCehwAfWHxjpz1yMTshWq75OWSemq47mf/h34hYCEfJHSGWKaFik7PSJynURiAEYioZEhoYpEzaGKRMZIpFbCc80UjF1g9D5G4YOV3bc/ftOZrco0ekuqZ1CUWE5/wAxSrop9y4cgQzQmotua+HD+lAmr4NwZ5MluboxZ4SNjm6fF9L5ttdlNVNg1T6RWNaEO/ki4OzYG0FSevcT1fYZtEZRk2tOrl7K9NfIx1RvjubH4P8AFDrNHprmCIzqQ6J+lWRmRgvJ4BUyupwLDmlBcLx+o4S1Rs3axwQMtWdcEQyxZ1wRDLVnXBEMtAnTFEMcTeKJGmqQhhLQjXeO1A1hmAIrdLDnsv6bD/uM8UnW/ga4Vqbh4pr58r7pFXhvhSVO2AMzolJtHLGKTNvMqNAgARAKZLGKZm0NCmZSRSK2E55IpGD4m6rW29q61OF3WgFeexBIz/WYKLctl9CjXeH6dwQUvpsp71pWSB7bG8xtv06fITHPKLVOLUvG/wB9l/ccb8TZGebJGyMOfPo3OM+KfDdEmoVvwA8R1+p3MteRgrUqqXc2NsrUDYOnJP1nt9Fm6iWKva6Mcfzeyrd9zDIo3xbZu/hLXo6WUrpx4fZp2CW6QBMJvG9WUp6WVskgj2MnqMcoyU3PUpcS33rbvvsODTVVR0KwgNlqzrgQyxZ2QIZas6oEMsWdMSGOJvEkcTVCJEskr1VW9HXg7lZcHocgjn5QatUVCWmSfgc58O+OG2qhrRiz1V2gdnQ7T/oD94unk8mJN89zbr8SwdQ4x45Xwe504Ms5yYAEkCDExoUyGMQzGRQjTnkUjF1NG5qznGxi+Pc7GX/1Eznk6T8yqMFfDVW1HVVGBeWbA3lrGB646fr4+kwyZW4OL8vht6RSjuZTTz5GqMOfPI3NF8T+Dpaar31Nnh/krcrX1uiHy7Nu4F3BC8qvOJ6fR9RKCeNQUtVbO3ur7IynFPe6NN8I+KaBdW1Gg/F6q61N9+sseyxSlW4KWssb1DcSoKjGT1no9Rh6l4lPNUUntFUt35L8mcZRukd+s5YGjLVnXAhlizrgQy1Z1wM2WrOmJLHE2iSNNUSSJYiY0Bzmn+HTW+pIKlLLvPrUZypYevP3HaTgg8bl4N2dHV5lnjj23iqfnXB0FS4AHymjOZDxDCSBBiY0LIYxDMZFCNMJFIwNTqXRjmpnr4w1bBmHHO5Dg9f3czBxTXO5Vi6TUi1dyghcsFyCCQDjOCMjkHiceaGl0XF2O045GiMOfOo3FvoWxStipYhxlHUMpwcjIPHUCb45Si7i6YmrOG8M+H9ZWdVqdfq6tErt5t34VQXWqsfl1m9xhK0GeFXnJyeZ70+pwSUceGDlWyvxfLpct+bOdQkrcmdx4P4iuppqurDqli70FilW2nodp7Ecj5ETmljeObg+UWnas2CzogSyxZ1QZDLlnXBkMsWdMSGOJvEkaaoQwloRMYgjsAjAIgCIBTJYyDIkMQzGRSMfVXitSzbsDGdqlsZ74AJx8+0waso1OivsJbymXU6cMqq7MN/8RVwMOoyBzzkNycc5ZVGt9mOJnJWFAVRhQAAB2A6Tz8km3bNUQZySLRhz59G5ImkRM5z4y8Bv134dKrNOmnV/Mvpvrd1tK4NYYKw3KDk7SQCQM5nrdB1OPBqck9XCarbx57+Zlki5GP4CV8JRKdd4lRYgVaqKHRKig3enb6y7AAhecgADpOzI31Tc8eJru3z+KM17mzZ2yzKDLZYs64MhlqmdUGQy1Z1RZDHE3iyWMDNUyRhNExEyhEwAIAEAIisYslsZBmTYxDMZMZoPFPFCliFQ6BA/meaGRLFJA2ox9JfjIOe2P2jiVG0OzN01dbYuqx+YoO5MgODggkdCfmRmcWWUl7r7GkUuS1pxTZoiszlk9y0Yk8BGxImkWDFvpFisjZKsrK2CQcEYOCOR9ROjHJxaaJaOQ0vwbUNZWE09en0WnCXKQAz6rUHO02OcuVr5OGPLNnme0uuk8LuVzlt/8ryXG/7GHs/e42O1u1SV7PMda9zrWm5gNzt+lRnqT2Exx2+CmZSmdMJEssUzqhIhotUzqhIhocGbxkSODNkyRgZomImVYgzHYBmOwDMVgRE2MgmZtgKTM2yjV+MasoAGrL1OCr2C3ZsJ6ZP7Of3sjB9uJC377gV+HX25ZLUsCgZS1zXlh+64Rj6vn39h358umrTLiZh46cTinI0SEYzkmy0VEzmk9yjGnhmwSkAwm0WIdTOiLJZwHx6+qu1mkq0dWoZqE/F1Otamk6gttTzXfChFQWZwd2XGB7e70Pso4ZSm1vt515V3uvI58lt0jq9B4nbT+HTxE0fiNRbYlK6VH2KFrL7WZjlsBW9WAORx3k6Yyt47pLex21ydAplQkDLFM6YyIaLAZ0RkS0MDNlIkYGapiGzLUhBmPUKicx6gIzFqCiCZLkMgmZuQzC8R1hp2sVLV5C2FQSyliAhCjlhk4IHPI+cj9WwyadUlobYy2Dow9s9mXqPoZhO48lLciqoIoVBhRwBknA9hnt8u05sk23bLSIJnLORaK2M5ZyKQhM5pPcoxp45qTKQEiaRYmMJvFiLAZ0wkS0eXeOeAasa1mrGpbV26ln0PiaWbqaKHUrZTdS2VTZXuwQPUSOc8T6DB1GJ4knWlLePdvxT839DmlF2dEvidmjzo/DKV1a6OkWau7U6gpywLbA205tYbnOcKMj3iilk/mZHWp7JL1t2C62R0/hPjtV9ekcMK21NQupqsYB2G1WYAftbQwziJxlFteGzHaZtgZpGQmhwZvGRNDAzRSJobM0UhUTmPUFBmPUFEZi1BRjavV7CqqrWO27aikDhcbiSSAAMj+oiuwNbrNQlopexSaA1qXV2KCEfgA2LyCFIYZ5HqB6cxW1aXIEaSpbEvrqbNGV8l15CnAJCHuqsAR2GSO2BnObi03yUkbRjOOUy0ismc8pFpCMZzTkUkVsZzTkWhCZzOW5RRPMLJEYBLTAYTWLEMDN4sRYDOiMiGjQ+K/DK2ae6jTsNMuov83WN6maxXYG9QxOVLKNuegHGPb0cPVNTUpb0qXl4GcobUjn/8RtPauo8HXQrqEtRNdXpvwwUBHKULWHLAqte0MTkfpUzu6OcXCbnVbXfz+5lNbqjo9N4Jq69Mqprn/Fmzz79RdULkckHdWtRIFVfTATGMfMxLNByvTt2Q9Lrkyfgbxi3WaOq+8VhnNu01oyKyK7Kj7WJI3Bd30ImuWoT0oUd0bazxBV87cGHlhWPT1K3Qrz7hh9RLjbqu4mWfjk8xqsnzAgsxjqpJHB79P7iUr06uwgp16uagob8ytrlzj9I2cH5/mL/eU9r8tgKF8WBGlI2jziAULDcua2bp3wVA+8qufIRat5F7IxyrVrZX8ip22D+9Z/mMlyWmx9yNfUW2Mn+ZWwZcnGQeHU/VSfuAe0hZFwwoaugK9jAn17Cy9tyjG76kbR/KJnLJaopIsLTCUykhCZhKRVCEzCUikhCZzSkUismc8pFIXMwb3KKpwFhGImUgJEtMBhNoyEMDNoyJHBnRGRLQ4abxmS0V6yjza7K9zJvR696Ebl3AjK5BGRn2nRjyU0yWiPCtEumppprz5dVddSZPOEUAZPvxNnl1Scn3JSoxvEfDjc25tvpNYRcnkeYjOz+5AB2jt16njpxZ1FV8f22/yS42W6rRM72OpCttpNLHs6G3OR+6Q4B+RMqGZKKT87+wnEbSaRlGkzjNVRrfn3VAce/KCOWZPV5sNIU+GKq4G1T5xuDKoB/zfMCk9+PT9I3nt35V9qDSXX6Guxg1i+YRwA5LKOnRD6R0HOJCzNKkPSZJaZOY6FLTNzHQpMylMqhS0xlMaQhMwlIqhCZhKRSQhMwlIoiY3uMrnKUEYExiCNMCQZomAwM1jIQwM2jIkYGbRmKhgZtGZNDhpqpiokNNFMVDZlqYqDMrWFBmGsVBmLWOiMyXMKILSHMdClpk5joUmZSmVQhMxlIdCkzCUihTMpSGRM09xizEYQAIxExgEaYEgy0wJzNVIQwM1UhDAzRTFRIM1UxUMGmimKid0pTFRO6VrFQZhrCg3Q1jojdJcwoUmZuY6IJmbmOhSZm5DoUmZOQyDMnIZEzbGAiXICzMYQAMwAIxExgEaYEgykwJzLUhE5mikIkGWpASDLUxEhpWsKDMrWKg3Q1hQbotYURuicx0GZDmAuZDkMJm5DFzIbAjMhsYSbABGuQIkDMbXaBLhh8g9mXhhjOMN8ic/Wa4s0sbtf4E4plP/wDJrzn1DpwCACB2PHPf+sv/AKmdVsLQhrvDkIJZrD6vMzu5BAxxgewijnkmqS4oHEw2rpKL+bcFHmAkk7stszkleMZA/mm6llUn7qvb7X5k7eJFAqB3Lba5VgMjkZywAxjk889+/flyeRqnFK/8evt2BV4jaqusOQ9l6YDdCAuCdxAwv8WBnnn3hjlkcbjFP1Xj5A6HZKTxvfDPawPYYQFh+nAUAKw7ZAMFLKt6XC/f489vqGxX5NGRmy0EYHJYHJPc7c5JH3I9xxosmav0r18/S8mKkCLp+G8ywLk+k525bJxjb8iR9MytWbjSr++3zFSLi1CgbncAlXwynn0quDlepwMjryfeJPK3sl4et/8AA9hcVIXzbYoKshzwMF3QkNt67ge/GM9JalkklUVzf2T4+AthHro4Be4dSOGyeWXH6cnkHj5DMpTy+C9b+IUhhVQWyLLMP5gXbwgO7JxhcDBbIPyz2zF7TKlTS2r4/v5BSIZaMkea4G1QVx09SMG5X3x/vZ7w15a/T6prx9UFIhWoX1+baQhVsknGfVjPHPQ5+uepJKbyv3dK39ev7INiVWjBbzbAAFUknG0kYHIX9XElyy3WlevnwGwr+QOd92AVBxkcks3cZyNhBxzhQOoEV5fBeqX5HsGzTkAeY/A25GQfUxPOF4JLEf1HvJcs13pX+vn5BUTO1Hhqv1LqefUrc8qqnkj+Efec0eolHw9f7LcbEbwpCMZfvzkAnJJ5IHzj/wCpnfYWkyNLphWCFLHJz6mz2A/pxMcmRzdsaVF4kx5GRJGEACAFepdlUlF3tx6c4z95UEm6boTMFrXHTTgrlOAQOqqSTxg4ORx+6Pt0KMX/ANzff8+ZPyC20oHxQNobbx+0PVg4C/8Av1+8IxUque/7fcPkT57nANHUNknBHC8Dp3PGP9exogt1MLfgQupf9qgkjPI6cg8jg9uOv9o9Ee0wt+A+jsJODSKhx6sD9QHB2gdPnmLIklanYL4FfmuNoOnVidvqGAo9IJzkHGDkd5dQ3ayC38B/PbamaOSG9PGF2kADoeoKkffOMQpW/f8AXrn82O/IZr8qCaST6ztKc7gw28475Jz/AMYkqdavD1+AvyIqvOVzQVHpXOBleueAOgP+pP1bSp++L5ALH9Y8hAVFjIexbOVA46k4OflD3dnr5qw+Qrah/wDm/PpycjHAU46f/dsqo/8Ak9bhv4EfiCqtijBGAVUfLPZeeCemf6nEWm2vf9fX18NwvyHNh4BoG3NfQjhmxk7dvYnk/UyaXOvff7fPuP5ENqHG4rRn9WecFsHaCPTzkffGflk0RdJz9fX1+xb8Crz2HTTDgnGAOgA7467gvT2GM4j0x/8AJ6+vgL5GyqzjnA9gBjA7AzllVloeSARDJEceQIiAIAEACAGFq9LaxBru8sev0msHrjb7dP75m+PJjSqUL47+uTWE4Je9G/mVDQXc5vbOBghMAHy2UnGf3irfbHeX7bF2h9/O/wBrRXtMf9Pq/wC2wNoritg8/wBR8vY3l8rt/V353QWbEpJ6Nt7V8+H0BTx2np8e/rgg6G7/AG5Hz2fxk+/QjC/bjEftsX9H38vT/cPaY/6fVemZF1FhJK2bAcenaDjjHBPzmcZ40qcbM1KCW6F/DW/7Xj/qDPVuh7Dlf6R+0x/0/f4D1w/pJrotUr+ZuXnIKj90456nnHeDyY2n7u4OUGuCBpreM29BjhAMnjkjvH7TH2j9w1w7RGOnsK4831E/qCDpjGB8894lkx6r07fENUbvSTZp3JJDkDIIGT09OR19gf6xLJFLj1uJSjXAg0tmP80545256dcgnuZXtYX+keuH9Ix09nH5hHLnOPcAL37cn7xe0h/T4Bqj4E26ZznbYV4AXvj0kE9cHrn6iKOSK5iJSiuUQNPZ6vzOpz06deBz06f0h7SG3uj1R8B6KGBBZy/B4xgc4xxn69ZM5xapKhSknwjImRAQAIASI48gREAQAIAEACABAAgAQAIAEACABAAgARgEQBAAgAQAIAEACABACRHHkCIgCABAAgAQAIAEACABAAgAQAIAEACABAAgAQAIAEACABAAgBIjjy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https://encrypted-tbn0.gstatic.com/images?q=tbn:ANd9GcQReRuYXStpWy4z0kE4_ykinHyfD65MubKQ-dNODR1v2QB0IHY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4548464"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80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What is Your Ideal Schedule?</a:t>
            </a:r>
            <a:endParaRPr lang="en-US" dirty="0"/>
          </a:p>
        </p:txBody>
      </p:sp>
      <p:sp>
        <p:nvSpPr>
          <p:cNvPr id="4" name="AutoShape 2" descr="data:image/jpeg;base64,/9j/4AAQSkZJRgABAQAAAQABAAD/2wCEAAkGBxQTEhUUExMVFRUXFxgWFxgYGBoXGRgXFRsZGBgaGxgYHCggGBomHBcXITEhJSovLi4uGh8zODMsOCgtLysBCgoKDg0OGxAQGywkHSQsLCwsLCwrNSwsLDQsLC8sLCwsLDQwLywsLCwsNCwsLCwsLCwsLCwsLCwsLCwsLCwsLP/AABEIALcBEwMBIgACEQEDEQH/xAAbAAACAwEBAQAAAAAAAAAAAAAEBQACBgMBB//EAEUQAAECAwUEBwUGBQMCBwAAAAECEQADIQQSMUFRBSJhkRMyUnGBseEUYqHR8AYjJEKiwRUzU1TxNHKTgpIHFkNjdKPC/8QAGgEAAgMBAQAAAAAAAAAAAAAAAAECAwUEBv/EADIRAAIBAQMKBgEFAQEAAAAAAAABAgMEETEFEhMUITJBUVJxFYGRoeHwMyJCYbHBQyP/2gAMAwEAAhEDEQA/APsR2j7mgxGJwjlapxXdopN1QVuqFWyOqTmIU2ecCQFzAN/C+GYKZJYEh7rH5Q5uyv6o/wC5MAA2zp91yHWGSjEM8t0k4neehPAaQZ/EC7XDzGX+Y4yrPISGTMSBoFJHD9oE2naJcu6UzEKNaGYhLimBUQHwgA6bRKpjMLrFB63YVeamuH7HCBJt6YCE3TdUQQS4cO6VDPHygZW2hTdlt/8AKkuKjHwc0fAQxs0+ygP08pBVvKAmy+scXIxPGAV4LaLKsywkgEJrUliwzCWfVuEdky5jAEOwYm8xPGgxpBC7VZWP4mXh/VRCtG19ei7xaZQ79eLeHFgd52tspSwJeD1LKN5k4ValWqdGhjs6aqWm6QVFxUqBJYAOaY0hXYtpS1TB0nRy2BZftEpWlN3vGOhNKQz9rsv9zL/5UQCvChtA9g04jv8A3jyZtFgSUMAHNRgIU2vaEpJeXNlzAcR00tJejF1KZuDQHO2wGYolkNvAWmSXfEDAmjjCp5wDvNEjaLgEIcHiI9O0D2DzHf8AtAUm02UJA9olJoKCahhwEc7ZbZASSifLUoVCellh6GjksCcK0gFeMvbj2DzEUTtNyQEVSz1FHDj4QgG18KScan2qVgwOGRctn1Tq8VG1gKhEoFRBV+Kk8BU6gY0NEhnyAvNJ7ceweYjxO0Ca3DzEAWa32dSEqVPQgkAlJmyyUvkWo4gFW0kpUQFyloAF1p8tKsMDeVWudMMDAO8dzNp3WdDOWFRUnL4GL+3HsHmIzc7bAcOiWoJvFxaZJqkKYpdi5DABvz1ZquBa7L/cy/8AlRAK9Bf8QOFw8xn/AIj3289g8xCq1W2SCOjnSVYXnnITSuB8X7geEDWXbCSsJX0aEk9b2iUpqE1Aq27zUBqYB3juVtK8AQgkHAuzjWuXGLHaB7B5jOkBSptkSGTaJQGgmIaPJ1rsrf6mXkf5qMj3wBeH+3HsHmI5naovXbu8zteDtWreB5Rn5O3kHrGSMB/qpFS28WcsnHU8ItY9sSVTB0ipKKdf2mSpmvMKVwPDrGADRe3HsHmIp/EsrmuY/LjAf8Rsf93K/wCaX846yRZ1AKTOSobzELScTVj4QAEi3nsHmI99uPYPMQKmdZ2H4hH/ACIj3prP/cI/5EQAd17RYOUMO8Z0i3tx7B5iBFrsxDGegih/mJyLjA6xbprP/cI/5EQAE+3HsHmI5T9rBABUlgSwrmxOXAGOfTWf+4R/yIjlaJNmmskzkqYuwmJ0Iy74AOn8fRp8fSJA/wDBrJ2//s9YkAAOx1C+LpUaynvE9wOGJYg9wyaNW50HP0jM7ONQ5feRg+iHw4v4NGkp736oABNomqHcF1Xbr43TizFmfg7RkPtBOQZUtQnrCStW/V3aXStWperxyDRsLcFUuNm4W7GlBqKsX0BoaRlvtEZoRLdMordT9lmlEnm4fRjwidPeKq+4xCZiG/1Mz9VC2NKsA/CkOQYVqVMbqSsPoVOZbl3OxEwax1pMzJI6PCZM1D/6iYaGm9xrhwf/AKe92pWDga5QrTLtR/8ASQ9Q7g0PcfHHTuimrVVNq86bNZXVTecl3KX0v/qFkXV3ksok0xBGDfvrEnTEVe0r7w9OJammPyg8WRRYlAvAULBw+LHKPfZVdj4CKdaidXhz64+pwtq07rzlpN0M15jXEtmcNdKwPNmoYtaVgtRRcgUxwqDjSnwgi1Sp7gJlhQIYuRjVqaevjaTZpygRNQmtGDEEYVfGDWoiWTn1xBytP9wsHdfrB91NQDUOK97vnHSyrT0a2nLIcOS7o4DOvOsEiyKoLlBhQUbBtIrOkTAk3EVyFAD5Qa3Afhr64+oH0iK/iJh/7qYhjTg1eyc7xPiVpqTaFkXk3SynSbq6E4EGpw04R1lSrSSHloALEsQdAf3rBSbGoEkIDqZywctQPq0GtRBZOfXEClTE9Ij8QsmlKsrGmlcaaaRa0TEXy8+YkuXSLzYgMGGThNO0M7pBgsqh+X4CA5ku03i0tJALpJI4jXHDTMcS9agDyc+uJRC03kXbQt76aFzeD9XLHX9op0iLg/ETLrJpvXu458/nByLIsgX0AkF8AwINCHwPGOnsquz8BC1qIeHPrj6g0yYnokEz1gVaYHc+8aMw40jj0iP7iZ+r9x4a4vV4JtMucAm4gGtQSBTNq/VNXFbNInvvoSABS63D4Y5er1qAvDn1xB5awyXtKiq71mIChfXkXriKaDKBrctJkT7s5a9wulT9ob1eXhSG6LEQLoQANAA2L4d9YC27IULPNN1t0vhqIWsxewl4e47c+J8/iRIkRLCR9v8A/D0n+HSMMF5/+4vhHxCPtv8A4ft/DpGOC9f6i9IANIklhQc/SPXOg5+kUSzDrfqj2nvfqgAs50HP0iOdBz9IrT3v1RKe9+qACznQc/SKqJpQY68DwiU979UVU1Otj72hgA6OdBz9IkVp736okAGZ2UN4MGrKxrSjB3o2njnGoY6jl6xltl1UN6+HltQU6pxeruD4xp7o7Pl84AFm2ZaCuUFpUokTACmgDp3rxJaowjKfaWXKEqWAhd29M3aOSUIOrMQdcaUNBr9okhctlpljfdJugrpRjk2MZX7SLV0UsmelX8x5gugNdRhk4NfqllHfRXV3GZpSZVdyarDHvwDnLGlfjDmF0xa856BgzNrx1whjGijhZeR1k9484EQJAKKTkHpEtgxU4YF6M+mmrQRC2zzZu7fnIe9gkguNAdcRGbb43yR32KhpE9prIkJbx1MS8dTGdozu1B9XsddqCXfF9CybtCnBt7H1pWsEbGudCnoypSXUxV1usXfxfGusJbVNmXxdmJSm7VzV9WOWEEWZZuh13j2hga8IeZsDUX1ew/gfaAHRqvAkUcBnxGtOcLbx1McLZMWEKuKAU1CosB3nuhaMNRfV7HfZfRdMLnSpV0Z3V4XXTXerewGrcGh1Gassxd7empVTqhqYV1aC7x1MNwBWF9XsOozu0hI+9vicntKThnhk/wAWNd2CLx1MLlzZrrechIelQSBkC+BgUAdha/d7GqTh9ftHsJbx1MS8dTC0Yag+r2CtrhDIvpWrepcdwaaV5aaPFdidG0zoys79QpqG6mgb8rNw0pC23TJgu3FpTUveONKAa1i9kWpi8wLriGpwpDzNgai8M72NDAu1LOJklaCSApJBIx8IX3jqYqtRYsatR8HgjC5pg7A+r2M4NgScHtD6XU/X1wLVGw5DtenXmvNdSDdvBLh8an4GG9jmTN2/OQeCWrSte98IPeOzTR6SpZPqP/p7fJmVbDkD808jMhKafvj+8fV/srY+iskuWlThIVUitVKOXfGOvHWNrsAfh0br0VWnaMPSKWxIjOyTpLOlK/yGSQWFRy9Y9Y6jl6xRIDDd8vnHt0dny+cBWWY6jl6xGOo5esVujs+XziXR2fL5wAWY6jl6xVQNKjHTgeMS6Oz5fOKqApu58NDxgA6MdRy9YkVujs+XziQAZjZijeF4XS8sYguA1HxpWnHV4094dry+UZjZMwFQCS5BlO7ijBsR38XfSNS50HP0gAWbWDlB6MTWC8SN104YVCuqe/R2y32jSejl/cBJdbIelES0guBQMAngGGsavaahflOtSS67oTeZe7UFtBUZ074yX2kmoVKlkTllJMzeZTncQ4H5sirv4Boso76K6u4xDcxazaYlnrXDnpSGsKVrTV7Qs4YPSoY04tDaNFHCyQmsCE7t2zqSL2KiXGFd6v8AiHMJ7IsOl7QVm9RnAPAj6xjPtu8jXyZuy7jaJEiRwGwLrclPSp+5Us3ca3RU0OT484Mso3Bu3Md3Sp/zAluU0wPOKBd6oFTU1f6wgqxkXAyioV3jiamGRWJ2gbaQHRKdJWGG6l3NRg1YJge3n7tW/cp1sWrw5eMA3gcrCkPSTcF3EmuVPrSDYBsKgVUmqWbuGWIrpB0Ao4EhTdTfmNZ1KN4uSSxwch8u6G0KZixeXetChvYBxdwp4cIEEhtEiRIRIA2olJuPLVMqWZ6Uq7fvHexih3LlcHd+MctpKa5970dTl1qftjHSwkEFlldcS/KuUMjxCYrN6pcPQ0GcWiszA1ahrpxhEhbs1I3bsgoGpNRQNjU5CGkK7AsOn79Sz4gGmfnXWGkNkY4Eja7AP4dG81Fadoxio2/2fJ9mRhgrP3jwidPE5rZuLuHpIYb3l8o9vDteXyj1JLCg5+keudBz9IuM0reHa8vlEvDteXyiznQc/SI50HP0gAreHa8vlFVEU3s+Gh4R0c6Dn6RVRNKDHXgeEAEvDteXyiRZzoOfpEgAy+zQq8LzM8tmvCtHfJsG8eEaanvfqjL7HlgFJSCmssMQcKKGfvH4xqmOo5esAAFvSslNxKVDevX72m6x78aYdzHLfaZM25LdMu+68Bu9WXViclUxwrwh7tCXLVPAWlRUQzi6EgFJFauCRSsZn7RpldFLZC7pVMN2jklCD3MQfA0oQwso76K6u4xUUzf6csVHHOvMUg+EyhKruzVVHnk+mNK/GHMaKOFkhZYkTAB9zLli9UZtSoaj/KGcIpBlIYnpjdLgkE6ZJ4/VRGfbd5Gvkzdl3HcSONmtIW7BQbUNqP2jtHCa4Fakr6QFMpCt3rqalTTVvnBMh7ovAA5gYQDtFKL6SrpDusycGrU+P7Rey2xAZCUzMWDpOZGZ/wB0BG/aHxwtwJlqZAWeyWY1GvPwjvA9vQDLUCVAEVKccRhASeBWyhb7yEJDUbF9O6CoU2e0S0F7s28zF0lWTl2plDOTMvBwCMcaYUgFFl4XBEy8u7JljeLE/m4ltYYwmnIlha73Sl1Pwc5BtG+MCCQ5iQNZralZYBWD1SU6a9/nBMA0wS3pUSi7LSup6zbtMn1wjtZgpjfCQX/Lp84G2qhJuFV+hoEZvSvcKxys9tloDJTMrXqk/HDKAjftGcVmYGj0NNeEWiswUPccMYRMCsKZguvKQgZgYimTYaeEHwlsi5SLpaaSMCQTTB2GRx8Ya2a0BYcAgYVDfCGyEWdY2uwG9mRjgrXtHSMVG3+zwPs6KjBWXvHjE6eJz2zcXc+f2a3WkoRetVrSu6L26ki8RXLAGn+XC607U2kFqCJ08pfdJuuRy/YdwhhOsUm8r+eVAqFARV6sTiPhzqXK+z8ogEKmMairHeY140HLWsX6Shzf3yMfOqcjP/xXav8AVnfpifxXav8AVnfpjRL+zkstvrDAChDU4M2Zj3/y7K1We8vgXz8/HGsGls/N/fIM+fIzn8V2r/VnfpjRfYS221dqa0rmql9GospmvOlurXAmPR9nZQzXwq7NwMPfszYRLmAJJoi6HrQN8oNJRexN3/f4BSnftRpqe9+qJFmOo5esSEXGW2XilyF1l1De7XxxpT4xp7o7Pl84y+yzvJdNysv8yS+FKYMXEai8O15fKABZalK6UATEJHYJS5LdzjIxmftGtfRSiZ6FfzPvBdZrqMGDUNfqmltwBmE9F0hZgXLF0qp1brZH/cIzP2jT93Laz3TemMgEtRCEg4UDAJZqBhrFlHfRXV3GJJipmc6WKhsNeOuDQwhX0Yq1mOWNHrUfvpSGrRoo4WRIctrSAzY59WnSfFi3JqevgfJG8nvHnHiZYugeyEC9RLh3ah0bLwjKyjNxlG418mbku5ysdkmG9eWhZBbdIpnXwIgn2FfDnHTZqQFKaSZfHUU/fSGMZjrSNZMz9rsc28AmYhFHYkVdxnl+8VlWC0FVZsojMAVanE8eYhjtFIKg8jpAwqMjvU7mJ/7q0cjzZyEhZaQqXu9c5ilK1fOsPSyuI8SnsK+HOOdpsawkl0p4k0Fc4cxxtXVLJvYbuD1H+YWmkSvM/wCxWgD+dKzDlqkDgRV8YOk7PmAbxBNa4d0cjKQw/Br7tGFM2ph/0hnF2HsN1ZCixV7CvhzgFdjnFRuzZYDtdLFruPjUfCNHCi0IF83rMVe8M6qbzPgvQqZKrIGweyWCdipctYb8tKsO/jzEFewr4c4J2WkBBaUZQfqnuFfrSDIHWkNPYIbbY5lGWhFcyKgVLP8ATRwFhtDt0sruaufH9sjDjaQoHldIHyxTUMQ1cWNK0o5pA1klpEwNZlIPaOCaGmOGVKYcIaqyuIt7T32FfDnHi7EsA4c4bRytPUVnQw4VW5JPmFSbjByXBMzKZU5n6eVSpJYhnc6UbOCbIhTMqYhSnyIGWmOpjhJQl6WVQN0sScd1dCTWoerO6g9Y7yUC+j8OQXLL7NKvnWNbV4GB4nWXL75hPQGNlsFDWdDpfradoxl41Wxj9wjebHTUxGVGMFehwttSu82d12JiBKnOWnoZ1YsSKmh7sPCDLHKmXd5YUXIcaCleMJV2gqUo+zE1O8zXmJqO9vjHay7QmJZKZBSCrSgc1Jjm09b+Du8No8398h10KvoxOhV9GBfbF/Qie2L+hC1ityQ/C6PN+oV0Kvowx2DLIm1D7p/bWEnti/oQ0+zdpUqcyiwunJsxrDjXqt3O64jLJ1Kms5N3r+TU3R2fL5xIl4dry+USLjnMvseYCRdVerLxJfIA1D1bucHN41TnQc/SMxs4F03sXl4Xsd1/B8Bw4xpae9+qABfaD971yMN1ltgrMUr/APnvjMbZmpMuURPUReUyyFY3ZdN6pBqe8tlGotMtV8kSkqFKqFcDiXdnYYYE+Od28iaESgqXLvOp0iiSLstyHzBcdwyynT3iqv8AjYjQtL/6hR3Vti2Ad8nFFDPwjywLTfS1oUug3S9QxbHPM54PlHcJmPWXLwV403a6O4I4x5ZEzbwvSpYGZSz4Go7y30adJm8BlLxHeICExF3/AFSjXreGFKf5pBiTUd8Ci0Lu9STjg9B7z84zrem5I2ck7ku532YoFS2nGZqDlQVHpDGFthnm8q+mWkZFLOcMdc4M9pR2hGc4vkbCA9orSFh5ypRYUGBG94PifCtHj2wKF9Q6fpC1UswFRX9o8tloN4XBLWKdY1Bc17sPiasx8sVo3jeRLQlqFJD5UIHCHmu7AXEZxwtpFwuopFKh3FRg1Y99pR2hHO0WkXTdUl6M+GIiOa+RIWmYlh+MLasK08iCD40oQzyEhnqYfcyX7w2dMNSe93o5Aa+0o7Qhyi+QonaM9Ot6b6mnrSxIIxAJJ5YjxA1IU79pR2hGaUld5bSUNfJDs6gxdXj+7amO6w2eNRyz1yOG3150lHN43jXZ1vF076plesW0FP38YK9vGhhPYgQk3kBG8aBtcaa1giNHw+hy9zN8Qr8/Y7221pN3fVLNWIzwcHw9GNYHk25IVeM9agkORdoRVOQqp2oM8tPVhTC6hK61BbgxDxzKZrL+7l9WmFTqa1DZFsGfOKpWKindcQeUK9+P9DKTtWWsslTmvwx846zJzgjChrpxhZZEzL29LQkb1U45NzqYPRjSpiErJSjFyS2raONvrTmoSex7HsXEUIQkO9qVgoEEEZKrqK1H+3OsG2WwElK0z1KSCXGRZw3BjFwic38mUaFsBTssCWyGnKp1lBu7yQkuaDDEtzFY4XbKvM1Fk+g+H9lfZ+MabZIIkpFM8+J4Qhh9s1uiTjnrqdIso2ipUd0mV1bJSorOgtvcMSSwoOfpHrnQc/SKJZh1v1R7T3v1R0nOWc6Dn6RHOg5+kVp736olPe/VABZzoOfpFVE0oMdeB4RKe9+qKqanWx97QwAdHOg5+kSK0979USADJ7IlJdkpUl+idxkzAA3qED9odp2GgF7y+68WGjVyy7k9lN1RslJdJKkzKy6gIFaEmhzBSfjnGoujs+XzgAFnbQCV3Dj4NUE5q4N4iMx9qraiaiUpV9IClClCCUoUDQmjK+MaG0KV0rBaAOySl3umjXe5WOWkZzbC5hlyj00taiVssXbpF1FN0d5+midPeKq/42IkdE9BM6q6nIXaitaioycaxXZvRX03RNCmDPhgaFtA/PvgpKpj/wA6X1VsKVpQ+Bz0MSxqmFQedLWGDgM5DFj4mvh3v0mbwD14HujLnoruEw0Ibw6tafQ4Rq0YjvEByjN3WmyVC8l8Hu0dqY4c44rXK5o0sn11TjJXA8lrqWdmDPizZ8YvDq4NByiXBoOUcWkNLXl0+5lrdcvi9fdvy4EOaR7s25vXL35XKs6UPfkXrSsOraFXxdmS0hqpU1etXD48MDHewpUUDpLhU5cpwxLN4Q9JsFrqvvzRZHG2NcN52o7Y4jCNBcGg5QFtcNLN0hJcMThj9CBTvZZC2KclG7EziOivIbpCXDE4PkruyLcHyhtAIVMvJeajEUGeqeNG0+NDosZ1xJClRlXpjqmE36kflLYDgP20eG0BPNvK35Y3t0cGzzf/ADwPbYsX5GXlTCPn/h02YU3DcKiLyqqxfMdwwguOFkKrpvlJLnq4Nl4x3jSRis5Wm4yb94VLFPhQ9+EDESWmUm9Rj3P1a8daNwaDiVUuKSkuXCsxTyjkVzGX99LohxhQZKNKU7xnwjnnvMg8Smzuiv7nSPvdbA1D/Id0Nk8XauGOGTVeAbIqZe3piFCtE4jBvhj3wfLxpjlFVT8cuzJUfzR7r+xZ9wxpOFFYZ4uoXacaUoPdhvs+7cF28zq62L3i/wAYDSua1J8rOtCx0ejgFq/MMws167vKCi5qnDEt8KRgM9bE6xoNmP0ScM8uJ4xn4fbNH3Sd18dNTF9l332Oe17i7hiQWFRy9Y9Y6jl6xRIDDd8vnHt0dny+cd5nFmOo5esRjqOXrFbo7Pl84l0dny+cAFmOo5esVUDSox04HjEujs+XziqgKbufDQ8YAOjHUcvWJFbo7Pl84kAGX2SqqadHWXuuMWS4DBmGDjTnqLw7Xl8oy2xZoJTcmXwOixJfAMS4xIxjVudBz9IAFu0ZaXvXDMJBDOWoksCACli5Fdc6xkvtPNCZUp7OUgrULgc4JlgKwDUDeAHdtLeS6d671sL5vUNN1m18KRiftVOeVKKbSWK176grsy90Xqs+9piMoTdyvRZSipTSa2C6zAF3lXGcVzvBizGlKco6yrOhJCkoAIwNdG10jjYVAlTTCuox/Lj9eEFRVpJ8zQVko3bqCJM83hhiPOBQhF5D2ZaTfSxBLAvieArjwjrI6ye8ecUkrDpu2o9dLpUDvYbta1DfHjFVSTk9rOK1UoU2lBXDyJEiRQcgt2ikFYeSZlOsHpjpnhxqWjtsgJEpN1CkJdTJViN4xx2ioX0vOMstgAWPWb96Y4QRswvLDzOlqrfGe8f8UpSHwAKgbaMsKlkFN8U3da8B4wTHC29Q7xThUOWqGwrCQ02nehRY7FLKwk2daCE3nJLOkhg+Zckv8yA19iRx5wHs1brDWjpB0b3SK4p36ctMc3hrEnJlmmqdTBvYkcecZlSEXpn3Cz94XNanUcM+TVYRr4ycxe+t7Qxv0DUTok+NPU00Mnu9y8v9Oe0VJSuzneEbOACTdQUC8qhd31rl8oKgawHdP3nSbxrg3DlBMayONlJyAQHlmYHyyNNMjHLo6L/DK6uFal3YNk+8486QahQAS80y9/Afnw3deWurRyVMT/dqxTl/t0rx8Tk8ZNotjhUcbvvoaFHJ6qQU87H7zOdgli/SzqR1mUX1D84ZgahxWmtMIKk9VNb1BXWmPjFbR1VVahrpFGvOf6M3HZjzLXkxU/8A0zsNuHLbzFBQmr2VRorM1FdauxONd7iWZ2FggMi4HVunvNfHHxjPyliv4ondU4auCnIzcGtK7sdpC030gWgkv1D+anGtP81aJuwJ/u++pHxVr9nv8GieH+zSOiTvNjpqYyUavYz9AigwOfE8IcbIqP6r7xa+7R+nNu44hiSGG95fKPbw7Xl8o9SSwoOfpHrnQc/SJjK3h2vL5RLw7Xl8os50HP0iOdBz9IAK3h2vL5RVRFN7PhoeEdHOg5+kVUTSgx14HhABLw7Xl8okWc6Dn6RIAMzs69eTfFXl9W+z0cVyd2+idJT3v1RltiygCm4FJDyqKBpRLBiqhAIfllTVsdRy9YAArcgm7dQF49d2FKVxAehYGkY77XS5nRyQuRLUq8rdTRPVluqp1dPc3dGs2uhJKAt63wGujFJBe8XwLU7VYxf2rTJTKlXVTEJ6ReQcquSyOriLrHwbJojLAuofkQLZrzqvJSnS7njjHeA7Bcdd2/iHvPxweDIoNZYF5R3h3jzinSKdF6TKO+mobdqHU3M+PCPUiohWmVKCnCpxYg6gYEd+GGMONFzwOC2SpJrSNo1XtCe0IntCe0IRbPsSDvpVMLEje1zoRxHLvc72bjD1OZxaSydb9PgtbZxKhdTLWGYlTPm4r4U76x02bPHRh0pllzuA0FTz1hRtSzy7wvrmAtgnN3b46cHxjlJs0pZSm9OBrj4qLlm1HLRw9UkGksvU/T4NL7QntCOVrngoN26o6FiDWorweBEWQAAPgG5RztdnTcN4kCmGOIhanMNJZOt+nwXsc49IL8uWncqtJBrTd7s692Tlj7QntCMpKlSR+aeQzOz6PRuHdlWGlisKQLyVKN4A71S2XHAw9Ukw0ll4yfp8Df2hPaEZopVeW0lDXzizqoXVXX921MNvZuMJrXIlX1OqcTVwnAM7nh4+FDF1CnUo33LEjJ2SX736fAXYQbpdARvKoG1xprBDwJZrHLmKJCplClRBoHelCOB58AzH2bjHVpq3SivNsfGb9Pg8lzSAGSg71So9UNiNT9d1FTl/0pOIzHBy3P4HhA21bOi6L6lgO+7wx+sYElyZVE3pw3gxIzLAVbz4jNjwVbNOpNya2s7qVss9OCipO5fx8GmlWhN0OUgsHAwFMI8nT0lJAIJY014QvkWEISEglg+PEv8AvFzIAcucDEY2KSkmOplCzyptKW1p8GBSkTP6EsULGlDdUwIGWAx/MY7ShMvJeVLZ6kGqaZDjC+QZORmndVTJQurfhheIyoGpHez9F0iG6UKcs73TTNqU+qPGmefY3jVbHboEY4HXU6RlY1mxgegRhgcuJ4xXWwL7JvvsFpZh1v1R7T3v1R6kFhUcvWPWOo5esc5oFae9+qJT3v1RZjqOXrEY6jl6wAVp736oqpqdbH3tDHRjqOXrFVA0qMdOB4wASnvfqiRZjqOXrEgAymyHKg6kzKymKQjg53T+Y1jU3R2fL5xltlEXxu3Ky2qmrHBgMv31eNTeHa8vlAAJbioFASUpe84JSL1KAODhjTTOMb9qlzOikq6WVMN5Zv7ty7dQ/VDY/Amumt2sRu7hm9ej0G6cQAQQerXtHjGS+0iR0cv8OU7y2Q5OCZYCnuhgwCcGoOIEZYF1D8iF0gqD31pNaNRuB+EdwYTiQh/9IvKrZOKVOXkNIbSk7o3WoKacIouNRSR0l4jvEclKm5zpQrTiWr/j4x2lio7xAXRpq1mUcHd8GoA+mDYR2WbBmLla5zj2GdkvMb6kqL4pwajeMdoF2ckBJuyzLF40OZpWCo6jFeILazMcXFoSPexzfvy9Y52UzHDzZak1wxNC1R9UjzaCUlQeSqZhg7UJZ8qcdY52RCb6T7OUKrvZChfnhCJcBnFJ5N0sQDqcOPdSLxytQF0ukqwoHfEVpWmNK0hkUBJVNf8AnSnbBqcOMMJT3Q5BLByMCcyOEJxLT/aqavfxoYb2cbqWF2gppTDwgRKReF9pVMctNlpD548BXDLXwhhCm0oTeP4dSjWtWqa8K401yrAxRDrJfrfUhWDXcsXf6ygiAtnISCppRl4O/wCbHjl+8GwA8Qe2FbC4pKT73w786QPKVNf+dLUHD0riHAb4d8dNpJBAvS1TMaJfhSmvGlO6BJctN4PZiN5LHTBj4QhrAbx4rAtHsVmYHuMMiLpap2c2U10uR+WimL4MDdy1wjrJMy8PvJak/mAFcKMRzgKShD0sywbpYl67q6EmtQ+WKg9Y7yUJvoPs6gXLK7NKvnCJsaRqtjj7hG69DpqYysarY5+4RvNQ6amK62BfZN99g1IDDd8vnHt0dny+ceJIYb3l8o9vDteXyjnNAl0dny+cS6Oz5fOJeHa8vlEvDteXygAl0dny+cVUBTdz4aHjFrw7Xl8oqoim9nw0PCAC10dny+cSJeHa8vlEgAzezVm8BevG9LJcnMJAyat0luJjTOdBz9IkSAADaa2VLeZcqugvb7JLg3WwDnvAaMptyaFS0FNoUReW6mU43JZKRerVwrxaJEiVPeKq/wCNitQIG9aFVVQhJGRow/fSCrCk1+9VMwZwzY83iRI6kZjWwKhWmWVE/iFUOSWqAH78e7hEiQ2KIRYZ6W/mFblwSGoWAGEGRIkCCSuYFbsR96UPkA+Dk17vKkcpRCFgGeosHukYguBVnxiRIRJIYpUDUfTUilp6p3rvHH60iRIZDiLbrJvG0ryrd1IaniIYWeaCAL14gMSzPdYE/Ec4kSEibWw7QtnodZHTqFcADm5FeDZaVj2JDZGJeyTgkqeaV1IqlmKHvYCvpB0SJAhyQLb3YNMKKs4D1P13QKBdKfxC67zEO4SxVlTLnEiQmOIylzArAv8A4B8iI9VgcokSGQFUtJYk2hRASb26RkqozoWOu7m8dbOneSRPUQ9UtQuC2NRR4kSETYxjWbGJ6BGGBz4nhEiRXW3S+yb77BqSWFBz9I9c6Dn6RIkc5oEc6Dn6RHOg5+kSJABHOg5+kVUTSgx14HhEiQAWc6Dn6RIkSA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http://i.imgur.com/4yXit1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296025"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637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3" y="5486400"/>
            <a:ext cx="7543800" cy="914400"/>
          </a:xfrm>
        </p:spPr>
        <p:txBody>
          <a:bodyPr/>
          <a:lstStyle/>
          <a:p>
            <a:r>
              <a:rPr lang="en-US" dirty="0" smtClean="0"/>
              <a:t>There’s an app for that!</a:t>
            </a:r>
            <a:endParaRPr lang="en-US" dirty="0"/>
          </a:p>
        </p:txBody>
      </p:sp>
      <p:sp>
        <p:nvSpPr>
          <p:cNvPr id="3" name="Content Placeholder 2"/>
          <p:cNvSpPr>
            <a:spLocks noGrp="1"/>
          </p:cNvSpPr>
          <p:nvPr>
            <p:ph sz="quarter" idx="13"/>
          </p:nvPr>
        </p:nvSpPr>
        <p:spPr>
          <a:xfrm>
            <a:off x="6324600" y="2698858"/>
            <a:ext cx="2362200" cy="2590800"/>
          </a:xfrm>
        </p:spPr>
        <p:txBody>
          <a:bodyPr>
            <a:normAutofit fontScale="55000" lnSpcReduction="20000"/>
          </a:bodyPr>
          <a:lstStyle/>
          <a:p>
            <a:pPr marL="18288" indent="0" fontAlgn="base">
              <a:buNone/>
            </a:pPr>
            <a:r>
              <a:rPr lang="en-US" b="1" dirty="0" smtClean="0">
                <a:effectLst/>
              </a:rPr>
              <a:t>IFTTT</a:t>
            </a:r>
            <a:r>
              <a:rPr lang="en-US" dirty="0" smtClean="0">
                <a:effectLst/>
              </a:rPr>
              <a:t>—If </a:t>
            </a:r>
            <a:r>
              <a:rPr lang="en-US" dirty="0">
                <a:effectLst/>
              </a:rPr>
              <a:t>This Then That—(above) is a new kind of app that lets you build recipes, but not for food. The “recipe” is a sequence of commands that executes when a particular catalyst is selected: for example, “If I’m tagged in a photo on Facebook, then send me a text message” or “If it’s raining tomorrow, then send me a reminder to leave early for class.” Since IFTTT can sync with many, many apps, the recipe possibilities are numerous. </a:t>
            </a:r>
            <a:r>
              <a:rPr lang="en-US" i="1" dirty="0">
                <a:effectLst/>
              </a:rPr>
              <a:t>For iOS and Android.</a:t>
            </a:r>
            <a:endParaRPr lang="en-US" dirty="0">
              <a:effectLst/>
            </a:endParaRPr>
          </a:p>
          <a:p>
            <a:endParaRPr lang="en-US" dirty="0"/>
          </a:p>
        </p:txBody>
      </p:sp>
      <p:sp>
        <p:nvSpPr>
          <p:cNvPr id="5" name="Rectangle 4"/>
          <p:cNvSpPr/>
          <p:nvPr/>
        </p:nvSpPr>
        <p:spPr>
          <a:xfrm>
            <a:off x="155575" y="1905000"/>
            <a:ext cx="2209800" cy="1631216"/>
          </a:xfrm>
          <a:prstGeom prst="rect">
            <a:avLst/>
          </a:prstGeom>
        </p:spPr>
        <p:txBody>
          <a:bodyPr wrap="square">
            <a:spAutoFit/>
          </a:bodyPr>
          <a:lstStyle/>
          <a:p>
            <a:pPr fontAlgn="base"/>
            <a:r>
              <a:rPr lang="en-US" sz="1000" b="1" u="sng" dirty="0" smtClean="0"/>
              <a:t>Evernote</a:t>
            </a:r>
            <a:r>
              <a:rPr lang="en-US" sz="1000" dirty="0"/>
              <a:t> is the app that saves everything you need—literally. You can type a note, take a photo, record audio or attach a file in this app that syncs to all your connected devices. The more you use it, the more uses you’ll find for it. (For starters, it’s great for group projects and term paper research.) </a:t>
            </a:r>
            <a:r>
              <a:rPr lang="en-US" sz="1000" i="1" dirty="0"/>
              <a:t>For iOS and Android.</a:t>
            </a:r>
            <a:endParaRPr lang="en-US" sz="1000" dirty="0"/>
          </a:p>
        </p:txBody>
      </p:sp>
      <p:sp>
        <p:nvSpPr>
          <p:cNvPr id="6" name="Rectangle 5"/>
          <p:cNvSpPr/>
          <p:nvPr/>
        </p:nvSpPr>
        <p:spPr>
          <a:xfrm>
            <a:off x="3207327" y="2720608"/>
            <a:ext cx="2819400" cy="861774"/>
          </a:xfrm>
          <a:prstGeom prst="rect">
            <a:avLst/>
          </a:prstGeom>
        </p:spPr>
        <p:txBody>
          <a:bodyPr wrap="square">
            <a:spAutoFit/>
          </a:bodyPr>
          <a:lstStyle/>
          <a:p>
            <a:r>
              <a:rPr lang="en-US" sz="1000" dirty="0" smtClean="0"/>
              <a:t>Website Blockers</a:t>
            </a:r>
          </a:p>
          <a:p>
            <a:pPr marL="171450" indent="-171450">
              <a:buFont typeface="Arial" panose="020B0604020202020204" pitchFamily="34" charset="0"/>
              <a:buChar char="•"/>
            </a:pPr>
            <a:r>
              <a:rPr lang="en-US" sz="1000" dirty="0" smtClean="0"/>
              <a:t>Self-control</a:t>
            </a:r>
          </a:p>
          <a:p>
            <a:pPr marL="171450" indent="-171450">
              <a:buFont typeface="Arial" panose="020B0604020202020204" pitchFamily="34" charset="0"/>
              <a:buChar char="•"/>
            </a:pPr>
            <a:r>
              <a:rPr lang="en-US" sz="1000" dirty="0" smtClean="0"/>
              <a:t>GetColdTurkey.com</a:t>
            </a:r>
          </a:p>
          <a:p>
            <a:pPr marL="171450" indent="-171450">
              <a:buFont typeface="Arial" panose="020B0604020202020204" pitchFamily="34" charset="0"/>
              <a:buChar char="•"/>
            </a:pPr>
            <a:r>
              <a:rPr lang="en-US" sz="1000" dirty="0" smtClean="0"/>
              <a:t>Stay </a:t>
            </a:r>
            <a:r>
              <a:rPr lang="en-US" sz="1000" dirty="0" err="1" smtClean="0"/>
              <a:t>Focusd</a:t>
            </a:r>
            <a:endParaRPr lang="en-US" sz="1000" dirty="0" smtClean="0"/>
          </a:p>
          <a:p>
            <a:pPr marL="171450" indent="-171450">
              <a:buFont typeface="Arial" panose="020B0604020202020204" pitchFamily="34" charset="0"/>
              <a:buChar char="•"/>
            </a:pPr>
            <a:endParaRPr lang="en-US" sz="1000" dirty="0"/>
          </a:p>
        </p:txBody>
      </p:sp>
      <p:sp>
        <p:nvSpPr>
          <p:cNvPr id="7" name="AutoShape 2" descr="data:image/jpeg;base64,/9j/4AAQSkZJRgABAQAAAQABAAD/2wCEAAkGBxQSEBQSEhMUERMVFRgWFRUUFRcVGhQVFRIWGBQSFBUYHCggGBslGxUUITEhJSkrMC4uFx8/ODMsNygtLisBCgoKDg0OGxAQGzEkICQsLTQ0LC8sLCwsLTQsLCwsLCwtLCwsLDQsLCwsLCwsLC0sLCwsNCwsLC8sNCwsLCwsLP/AABEIAOEA4QMBEQACEQEDEQH/xAAbAAEAAgMBAQAAAAAAAAAAAAAABQYDBAcBAv/EAEAQAAIBAQQFCgUBBQgDAAAAAAABAgMEBRExBhIhQVETIjJSYXGBkaGxI0JiwdFygpLC4fAUFSQzNEOisnPS4v/EABoBAQADAQEBAAAAAAAAAAAAAAAEBQYDAgH/xAAyEQACAQIDBAkEAgMBAAAAAAAAAQIDBAURIRIxQVETIjJhcYGhsdGRweHwQvEUIzQk/9oADAMBAAIRAxEAPwDuIAbAK3e2lkKbcaS5WXWyiv8A28PMpbvGadPq0us/T8lvbYTOp1qnVXLj+CsWu/rRUzqNLhDmpeW0o6uJXNTfLLw0LmlYW9PdH66kfOo3m2+9tkOU5S3vMlKKW5HyeT0AAAAAAAAAAAAAAAAAAAAAAAAAD2M2sm13PA+qTW4+NJ7zest9V6fRqy7pPWXlLEl08QuKe6b89fcjVLKhU7UF7exY7q0wTwjXjqfXHFrxjmvUurXG4yezWWXetxUXODtdai8+5/Jaac1JJppp7U1tTXYXsZKSzW4pZRcXkz6Pp8AAbAKHpLpA6rdKm8KS2Nr/AHP/AJ9zKYliTqt06b6vv+DTYfh6pJVKna9vyV4pi2AAAAAAAAAAAAAAAAAAAAAAAAAAAAAAAAAABMaP35Kzy1XjKk3tj1fqj+N5Z4fiEreWzLWPt3or76xjcRzWkuf2Z0KjVUoqUXjFrFNb0zXwkpxUo7mZWUXFuMt6Ps9Hkreml58nTVKL51TpdkF+cvBlLjN30dPoo75e35LfCbbpJ9JLdH3/AAUYyppQAAAAAAAAAAAAAAAAAAAAAAAAAAAAAAAAAAAAAW3Qi89roSezbKH8Ufv5miwW730JeK+PuUWMW2irR8H9n9i4GiKA5ppHauUtVR7k9Vdijs98X4mJxKr0tzJ8tPobCwpdHbxXn9SNIJMAAAAAAAB4Ae4H3ZaB4fAegAAAAAAAAAAAABI+pNgHwAAAAAAAAAGewWh06sKi+WSfhjtXlidreq6VWM1wZyrU1Upyg+KOof2mPE3XSRMZ0cjlVSWLb4tvzZgZS2pN8zbxWSSPk8n0AAAAGew2KdaepTi5P0S4t7kdqFvUry2YLM5Vq0KMdqbyRb7t0QhFJ1m6kuqtkV936GjtsFpx1qvN8uBQ3GMTlpSWS58Ses9gpQWEKcI90V7lrTt6VPsxS8isncVZ9qTfmZnTXBeR02VyOe0+Zo2u5KFTpUop8YrVfmiNVsber2oLy0JNK+r0+zJ+epV740UnTTlRbqRWcX0l3YdIobvBp01tUnmuXH8l1a4tCo9mro+fD8FbKQtwAAAAAAATly6NVKyU5fDpvJtc6S4xXDtfqW1lhVSulOekfVlZd4nTovZjrL0XiW2xaP2emtlNTfWnzn37di8EaCjh1vSWkc+96lHVxC4qb5Zdy0JGNKKyil4ImKEVwIjnJ72Y61jpzWE6cJLtimeJ0ac1lKKfkeoVqkHnGTXmQl4aJUp7aeNKXZtj4p5eDKy4wajU1h1X6FlQxerDSfWXqVC8rsqUJatSOHCS2xl3MzlzaVbeWU158C+t7mnXjnB+XFGmRiQAAAADwAkf71nxZO/zZ8yJ/iw5EeQSWAAAADauywSr1FThm83uit8mSLa2lcVFCP8ARxuK8aFNzl/Z0e7LuhQgoQXe98nxZtLa2hbw2IL8mQuLidee1P8Ao3CQcAAeTkksW0ks29mB8bSWbPqTbyRXL00tpwxjSXKy62UfPN+HmU91jNKn1afWfoW1vhFSetTqrlx/BV7ffler0qjS6sOavTPxKKviNxW3yyXJaF1RsaFLsx15vVmCy3bVq9CnOS44YL957DjStK1XsRb9vqdKlzSpduSX7yJWjojaJZ8nDvk2/RMsIYJcPfkvP4RCni9vHdm/L5ZtQ0KnvqxXdFv7ndYDLjP0ODxqHCD+p7LQqW6tHxg19z68Blwn6fkLG48YP6/g1q2h9dZOnLuk0/Vfc4SwS4W5p/vgdo4xQe9NeX5Iu13RWp9OlNLilrLzWwg1bG4pdqD9yZSu6FTsyXt7iw3tWpdCpJLqt4x/dewUL2vRfUl5cD7WtKNXtx8+P1LNdmmEZYRrx1H147Y+KzXqXdtjcJdWssnzW4prjB5R1pPPue/9+hZ6NaM4qUZKUXk08U/EvITjNbUXmimnCUHsyWTPs9HkAGC2WWFWDhOKlF/1iuDOdWlCrBwms0zpSqzpSU4PJnOb8uqVnqar2xe2EuK4PtRjL6zlbVNl7nuZrbO7jcQ2lv4ojyESwAAAAAAAAAAADoGiN3clQU2ufU5z7I/Kvv4mwwm1VGipPfLX4Mtilz0tbZW6OnnxJ0tCsABo3retOzx1pva+jFZy7lw7SLdXdO3jnN+XFkm2talxLKH14IoV733UtD5z1YboLLx6zMnd4hVuXrouX7vNPa2VK3XVWb5/u4z3To3VrYSfw4daS2tfTHf6Ha0wqtX6z6q7/sjlc4lSo6LV8l92W679HaFLbq8pLrTwl5LJGgt8Mt6O5Zvm9Sir4jXq8clyWhLJFgQQAAAAAAARt4XHRrY60EpP5o82Xnv8SHcWFCv2o681o/3xJdC+r0ezLTk9UVS9tFalLGVP4sOxc5eG/wAPIz93g9Wl1qfWXqXltitOp1Z9V+hGXbelSzyxhLDjF9F9649uZCtrurbSzg/LgTbi1pV45TXnxL5ct+U7QtnNms4PPvjxRq7O/p3K00lyMxd2NS3euq5koTiEACNv+7lXoSj8y50Hwkt3jl4kO+tlcUXHjw8SXZXLoVVLhxOaGHehsQAAAAAAAAAAZrFR16sIdacY+ckmdaEOkqxhzaOdaexTlLkmdWisFgskb5LJZGIbzeZ6fT4Rd+3zGzQx6U30Y/xPsIN9ewtoZvVvcv3gTbOzlcS5Jb3+8Tn9arUr1cXjUqSeCS9EluRkZzq3NXN6yZqYQp0KeS0SLjcOjEaeE62E6majnGP5faaOxwmFLr1dZeiM/e4nKp1KWkfVljLkqQAatsvGlS/zJxh2N7X3LNnCrc0qXbkkdqVvVq9iLZC2nTGiuhGc+3BRXrt9CtqY3Qj2U36FjTwas+00vU0p6avdRXjP+RFePPhD1/BJWCLjP0/J5HTWW+ivCb/AWPPjD1/AeCR4T9Pybln0zpPpwnDtWEl9n6EinjlF9qLXqR54NVXZkn6EzYr2o1f8upFvq5P917Syo3lGt2JJ93H6FfWtK1Ltx8+H1N0kkcAEJfmjsK6co4Qq9ZZS/UvuVl7hlO4W1HSXPn4ljZ4jOh1Zax5cvAo1alUoVcHjTqReKa9GnvRlpwq21XJ6SRpYTp16ea1TLxo5fytC1J4RqpbVumutH7o1OHYgrmOzLSS9fAzd/YOg9qPZfp4k4WZWgA5npDZ+TtVWKy1tZd0kpfcxGI0+juZpc/fU2NjU6S3g+720I4hEsAAAAAAAAAkNHv8AVUf1om4d/wBUPEiX3/PPwOmm3Mcad63hGhSdSW7Yl1pbooj3VzC3pucv7fI721vKvUUI/wBHN7TXnXq6zxlObwSXpGK4GLq1KlzVzerf7ka+nTp0KeS0S/cy96O3HGzx1pYOrJbX1fpj+d5qsPw+NtHN6yfHl3IzN/fSuJZLsr172TJZFea9ttkKMHOpJRXu+CW9nKtXhRjtTeSOtGjOrLZgs2Uy9tK6lTGNL4UOPzPx+Xw8zNXWM1KnVpdVev4NDbYTTp61Os/T8lelJt4ttt5t7W+9lNKTk82WqSSyR4fD6AAAAAmE8gTl1aT1aWCk+Vhwk9q7pfktbXFq1LSfWXr9StucMpVdY9V9276F1uy86deOtTePGL2OPejT211TuI7UH5cUZ24tqlCWU158GbhII5HX3dELRDB7Jroy4Pg+K7CHe2ULmGT38H+8CXaXc7eea3cUc7q06lCrg8YVIPNbuDXFGOnGpbVcnpJGrjKnXp5rWLOhXBeytFLWynHZOPB7muxmwsbyNzTz4rejK3to7eplwe5/vIkyaQzn2mf+rl+mPsZHGf8Ap8karCf+ZeLIMqSyAAAAAAAAAM1iralSE+rKMvJps60KnR1Yz5NHOrDbpyhzTOrRkmsVk9pvk01mYhpp5HO9J715es0n8OGKj2vfPx9kY/FLzp6uS7K3fJq8OtegpZvtPf8ABOaG3Pqx5ea50lzFwi/m737d5aYPZbEemnve7w5+ZW4rebUuhjuW/wAeXl7lpL0pTRve84Wenry2t7Ix3yfD+ZFu7qFtDal5LmSbW1ncT2Y+b5HOryvCdeevUePBborgkY25uqlxPam/way3t4UIbMF+TVI53AAAAAAAAAABmslqnSmpwk4yW/7Nb0daNadGanB5M51aUKsdmazR0K4L6jaYdWpHpR/iXYbCxvo3MOUlvRlb2ylby5xe5/YlSeQSC0quflqevBfFgtn1R3x/H8yrxSy6entR7S9e74LPDbzoZ7Muy/Tv+Sm3LeTs9aM1tjlNcYvPxWfgZuyunb1VLhxNBd2yr03B7+HidNpzUkpJ4prFPinkzbxkpLNGNlFxeTOaaQ2jlLVVkstbBd0Uo/YxOI1FUuZyXP20NhY0+jt4xfL31I8hEsAAAAAAAAAAFkpaQ4WF0sfir4a/Q10vBbPIvI4nlZbH8t3lz+xTyw7O86T+O/z5fcjLgu7l68YfKudP9KaxXjsXiQMPtv8AIrKL3LV+BNvbjoKLlx3LxOlxWCwWxI2yWWhjm89THarRGnCU5PCMVi2ealSNODnLcj3TpyqSUI72czva8ZV6rnLLKMerHcjEXd1K4qOcvJcjY2ttGhTUI+b5mmRSQAAAAAAAAAAAAeAGexWqVKcakHhKPrxT7DrQrTozU4b0c6tKNWDhLczpl2W6NelGpHfmuq1nFm4triNemqkeJjrihKhUcJG2dzgc+0tu3kq+tFYQqYyXZL5l64+JkMXtehrbS3S9+JqsMuelpbL3x/UbF1aQ8lZJ02/iR2U+6WO39nb6He1xPorSUH2lu8/g43OHdJcxn/F7/L5K2UZcAAAAAAAAAAAAAAvehNi1KDqPOo9n6Y7F64s1mDUNijtvfL2Mzi9fbq7C3R92WIuCpKbpxeOLjQi9iwlPv+WP38UZzG7rVUV4v7Ggwe2yTrPwX3KoZ4vAAAAAAAAAAAfVGk5SUYpyk3gkt7PUISnJRis2zzKSinKTySL5cWjcKUVKrFVKjzx2qP0pZPvNbY4XToxzqLOXsZm8xKdWWVN5R9/3kbN73DSrQeEYwnhzZRWG3cnhmjtd4fSrwayyfBnG1v6tGazea4o5w1g8HuMW1k8ma5PPUsGht48nW5Nvm1NndNZPxy8i3we66Or0b3S9yqxW26SltrfH2/dS+msMwRGlNi5WzSwXOhz4/s5ryxIGJ0Omt2lvWq8vwTsOr9FXWe56fvmc4MUa49AAAAAAAAAAAAAPYRxaSzbwXez1GLk0kfG8lmzq1joKnThBZRio+SwN9SpqnBQXBGIqzdSbm+LMlSaSbeSWL7ke5NJZs8RTbyRyq22l1Kk6jzlJvwb2LywMFcVXVqym+LNvRpqnTUFwRhOJ0ABcbs0PjqJ1pS1n8sWko9je9mltsEhs51nryXAz9xjEtrKktOb4mjf2jDox5Sk3OC6Sece3ZmvYiX2EujHbparlxRJssTVV7FTR+jK4UpbgAAH1RpOUlGKcpN4JLez1CEpyUYrNs8ykopyk8kjoGjtxKzx1pYSqtbX1V1Y/k2GH4fG2jtS1k/TuRlr+/dw9mOkV695NlkVxo3veUbPTc5PblGO+UtyI13dQt6bnLy7yTa20q9RRj5vkcxlLFtvftMLJ5vNmySyWQjJpprY08U+DWTEZOLTQaTWTOqXfaeVpQqL5op+OG1eeJvqFVVacZrijE16XRVJQ5MztHU5HKrws/J1Z0+rJpdyez0wMFc0uiqyhyZt6FTpKcZ80YDgdQAAAAAAAAAAADeuOlrWmivri/wB1632JdhDbuYLv9tSNeT2aE33P10Onm5MYRmktbUstV8Y6v7z1fuQsRnsW033ZfXQmYfDauYLvz+mpzUxBsAAZLLUUZwk9qjJN9yaZ0ozUKkZPg0eKkXKDiuKZ1alUUoqUXimsU1vTN9GSklJbmYiUXFtPefZ6PJStJ9HdTGtRXMzlBfL9Uez29s1ieGbOdWktOK5eBosOxHbypVXrwfP8lXKAuj6o0nOSjFOUm8ElvZ6hCU5KMVm2eZSUU5SeSR0DR24lZ460sJVWtr6q6sfybDD8PjbR2payfp3Iy1/fu4ezHSK9e9k2WRXGle15Qs9PXnnlGO+T4L8ka6uoW8Nuf05ki2tp3E9mPm+Rzm87wnXqOc33LdFcEY26up3E9uf05Gtt7eFCGxD+zVIx3ABftCq2tZdXqTkvB87+I12DT2rbLk38mXxeGzcZ80vgny2Ks53pfS1bXN9ZRl/xS/hMfjENm6b5pM1eFz2rZd2fuQxVliAAAAAAAAAAAAS2ii/xdP8Aa/6MscKWd1Hz9iDiT/8ANLy9zo5szIkDppL/AAr7Zx98fsVeMP8A8r8UWeEr/wBK8GUAx5qQAACc0cv90HqTxdJvvcHxj2cV/TtsOxF272J9n2K2/sFXW1Hte5f6dRSSlFpprFNbU1xRrYyUlmtxlpRcXk959H0+FM0j0aalylCOKb2wXyt749nt3ZZvEcKefSUVv4fBobDE01sVnquPz3kxo7cSs8daWEqrW19VdWP5LLD8PjbR2payfp3Ir7+/dw9mOkV697JssiuNK9ryhZ6evPP5YrOT4L8ka6uoW8Nuf05ki2tp3E9mPm+Rzm8rwnXqOc3t3LdFdVGMubmdxPbn/Rrbe3hQhsQ/s1SOdwAAC6aBS+HVX1r1j/I0+BP/AFSXf9jO40uvF9xaS9KUomnK/wARH/xr/tIyuOL/AHp9xpsHf+h+PwV0pS2AAAAAAAAAAAAJTReWFrpd7XnFlhhbyuofvAhYis7af7xOkm0MgQmmMMbJLslF/wDLD7lZi8c7WXl7ljhUsrleDOemONWAAAACc0cv50HqTxdJvvcHxj2cV/TtcOxF272J6x9v3iVt/YKutqPa9/3gX+nUUkpRaaaxTW1NcUa2MlJZp5oy0ouLye8+j0fAAaV7XnCz09eefyxWcnwX5I11dQt4bc/pzJFtbTuJ7MfN8jnN5XhOvUc5vbuW6K4IxlzczuJ7c/6Nbb28KENiH9mqRzuAAAAC7aBw+DUfGftFfk1OBRyoyff9jOY1L/bFd33LOXZTFC03ljaUuFOPvIyeNvO4S7jT4OsrfPvf2K+U5agAAAAAAAAAAAGxdtbUrU59WcW+7WWPpid7WexWhLk0cbiG3SlHmn7HVTemJNO+LPylnqwWbg8O9LFeqRHu6fSUJxXFMkWtTo60Zd5y4wZtAAAAAACc0cv90HqTxlSb73B8Y9nFf07XDsRdu9iesfbw+5W39gq62o6S9/H7F/pVFJKUWpJrFNbU1xRrYyUlnF5oy0ouLyayZqXtecLPT155/LFZyfBfk4XV1C3htT+nM721tO4nsx83yOc3leE69Rzm9u5borgjGXNzO4ntz/o1tvbwoQ2If2apHO4AAAAAB0XROz6lkhjnLGb/AGns9MDaYXT2LaOfHX6/gyWJ1Nu5llw0+n5JgsCAc20nra9rqvcmor9mKT9cTF4pPbupfu5Gvw6GxbRXn9WRZXk0AAAAAAAAAAAAAHT7ktXK2enPe4pS/UtkvVM3dnW6WhGfd/ZjLul0VaUe/wDo3iSRjmWkFi5G0Tjub1o/pltXltXgYjEKHQ3Eo8HqvM2NjX6ahGXHc/IjyESwAAAAADcsd6VqSwp1JRXDNeCexEmjeV6KyhJpEera0arznFNmC1WqdSWtUk5vi3j4Lgc6tapVe1N5s6U6UKa2YLJGI5HQAAAAAAz2CyurVhTWcnh3Le/BYs7W9F1qsaa4s5VqqpU3N8DqlOCjFRWxJJLuWRvYxUUkjEyk5Nt8T4tNZQhKcsopt+CxPNSahFyfA9U4OclFcTlNWo5ScnnJtvvbxZgJyc5OT4m4jFRSiuB8nk+gAAAAAAAAAAAAAtugtv2zoPfz4+ikvZ+ZosDuN9F+K+5RYzQ3VV4P7FwNEUBAaX3XytLlIrGdPF98d6+/mVOLWnTUtuO+PsWmF3XRVNiW6XuUEyJqAAAAAAAAAAAAAAAAAXLQm68E68ltlsh3b5eOXh2mmwW02YutLju+TP4vdZvoY8N/wWsvijK1pvb9SkqSzqPb2Ri0/V4epS41cbFLo1vl7It8IobVR1Huj7so5lTSgAAAAAAAAAAAAAAGWx2mVOpGpHOLTX3T7HkdaNWVKopx3o51acakHCW5nULBa41qcakcpLHue+L7UzdUK0a1NTjuZjK9GVGbhLgbB1ORQ9Krj5KTq018OT2pfJJ/ZmVxXD+il0sF1X6fg02G33Sx6OfaXr+SvFKWwAAAAAAAAAAAAAJfR25XaJ4vFUovnPj9C7fYssOsHczzl2Vv+CBf3qt4ZLtPd8nRIQSSSWCSwSW5LJGxSSWSMm2282eVqqjFyk8IpYtvckfJyUIuUtyPsYuUlGO9nMb3t7r1pVHsT2RXCKyX38TD3ly7iq5vy8DZWtuqFJQX6zTIpIAAAAAAAAAAAAAAAABOaLXzyE9Sb+FN7fpl1u7iW2F33QT2J9l+j5/JW4jZdPDaj2l693wdATNcZU8qQUk00mmsGnk1wZ8lFSWTPqk4vNFIv/RiVPGpRTlTzcc3Du4r1Mvf4TKn16KzXLivk0llicanUq6PnwfwytFIW56AAAAAAAAAATdw6OzrtSnjClx3y7I/ktbDDJ13tT0j7+HyVt7iMKC2Y6y9vH4L7ZrPGnBQglGK2JI1lOnGnFRgskjMVKkqknKTzbMp7PBSdL7613yFN81PntfM18q7F79xmcXv9t9DB6cfjyNFhdlsLpp73u7u/wAysFCXQAAAAAAAAAAAAAAAAAAALLozpFyeFKs/h/LLqdj+n29rzDMT6PKlVenB8vwU+IYd0n+ynv4rn+S7p4rFbUahPMzbWR6AQt7aN0q2Ml8Ob+aOT/VHJ+hW3eF0a/W3S5r7osLbEqtHR6rk/syqW/RmvTyjykeMNvnHMoK+E3FLctpd3wXlHE6FTe8n3/JETi08Gmnwex+RWyi4vJonpprNHh8PoAC4b+B9Sb3AlLDo9Xq5QcI9afNXlm/In0MMuKv8clzehCrYhQpb5ZvktS03VorTpYSqfFmuKwin2R3+Je2uEUqXWn1n6fQpbnFatXqw6q9fqWBFuVQAKlpNpHhjRovblOa3cYxfHtM/ieKZZ0qL14v7IvcPw3PKrVXgvuynmbL8AAAAAAAAAAAAAAAAAAAAAAEzcekM7PzXz6fV3x7Yv7exaWWJ1Lfqy1jy5eBX3mHwr9ZaS58/EvN33jTrx1qclLismu9GpoXNKvHapvMzVe2qUJZTXwbZ3OAAMdWjGSwlFSXak/c8yhGXaWZ6jOUey8jTnclnedGHhHD2Izsbd/wX0JCvrhbps8hcdnX+zDxWPuFYWy/gvofXfXD/AJs3KNmhDoQjH9KS9iRCnCHZSRHnUnPtNsyns8AAwWy2QpR1qklFdu/sS3s5Va0KUdqbyR0pUZ1ZbMFmylX7pPKrjCljTp5N/NNfwrsMzfYtKrnClpHnxfwaKzwyNLr1NZei+SulMWx6AAAAAAAAAAAD2ccG1weB9ksnkfE81meHw+gAAAAAAAAAA+6NWUJKUW4yWTTwZ7hUlCW1F5M8zhGa2ZLNFiu7TCpHBVYqousubL8P0Lm3xupHSqs+/cypr4PTlrTeXdvX79Sw2TSSz1Pn1HwmtX1y9S4pYnbVP5ZeOhVVcNuKf8c/DUlKdWMljFqS4pp+xOjKMtU8yFKMo6NZH2ejyAD5nNJYtpLi3gfHJJZs+pN6IjbXpBZ6edRSfCHOfpsIdXEbalvl9NSZSw+4qbo5eOhAXhplJ4qjDV+qe1+EcvcqLjHG9KUcu9/BaUMGitarz7l8latVqnUlrVJOcuL9lwKSrWqVZbU3my3p0oU47MFkjEcjoAAAAAAAAAAAAbX9hlwJH+NM4dPEy39Z+TtNWP1Nrulzl7nS/pdHcTj35/XU8WVTpKEZd3toaBDJQAAAAAAAAAAAAAAAi8Hitj7Nh9Umnmj40nozYjb6qyq1F+3L8nZXVZbpv6s5O3pPfFfRHsrwqvOrU/fl+T67qu/5v6sK3pL+K+iNec3LbJuT7Xj7nGU5SebeZ1SUdx4eT6AAAAAAAAAAAAAAAZLLQc5xgs5SUfN4HSjTdSpGC4s8VJqEHJ8EdO/u+HD0Nz/jxMb/AJEyv6cXbjGNeK6PNn+lvmvwbfmVGN2rlFVo8N5aYPc7LdKXHd9ymmZNCAAAAAAAAAAAAAAAAAAAAAAAAAAAAAAAAAAAAACz6E3brVHXkubDFR7ZPN+C9y9wW1cpus9y3eJTYvc7MFSW97/AuxpzOHzUgpJxaxTWDT3p7j5KKksnuPsZOLzRzzSG45WeeKxdJvmy6v0y/raY/EMPlby2o9l+nczV2N9G4jk+0v3NEOVhYAAAAAAAAAAAAAAAAAAAAAAAAAAAAAAAAAAAkLmumdonqx2RXSluS+77CbZWU7meS3cX+8SLd3cLeGb38F+8Do9ks0aUIwgsIxWC/L7TZ0qUaUFCO5GRq1ZVJuct7Mx0OYAPirSUouMkpRexprFM8yjGS2ZLNHqMnF7UXkypXtog8XKg9nUk/wDrL8+Zn7vBddqg/J/b8l7bYwuzWXmvuvgrNqsVSm8KkJQ708PB5Mo6tvVpPrxaLinWp1FnCSZrnE6noAAAAAAAAAAAAAAAAAAAAAAAAAAABkoWac3hCEpv6U37HSnRqVHlCLfgjxOpCCzk0vEsd1aIzk1Ku9SPVTxk+95L1Lm1wWcnnWeS5cSpucXhHSks3z4FwstmhTioQioxW5e74s0dKlClHZgskUFSrOpLam82ZjocwAAAAADDauizxU7J0p9o51fXTl3mNvu2zWWnZRGkAmAAAAAAAAAAAAAAAAAAAAAAAAAA27t6S70SbXtke47J0i7ugja0OyZKv2zaOxw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http://a4.mzstatic.com/us/r30/Purple4/v4/35/44/af/3544af33-c670-937c-9ab4-a94e28459cee/icon_3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06850"/>
            <a:ext cx="1371599"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98221" y="231220"/>
            <a:ext cx="2133600" cy="369332"/>
          </a:xfrm>
          <a:prstGeom prst="rect">
            <a:avLst/>
          </a:prstGeom>
          <a:noFill/>
        </p:spPr>
        <p:txBody>
          <a:bodyPr wrap="square" rtlCol="0">
            <a:spAutoFit/>
          </a:bodyPr>
          <a:lstStyle/>
          <a:p>
            <a:r>
              <a:rPr lang="en-US" b="1" i="1" u="sng" dirty="0" smtClean="0"/>
              <a:t>Sleep Cycle</a:t>
            </a:r>
            <a:endParaRPr lang="en-US" b="1" i="1" u="sng" dirty="0"/>
          </a:p>
        </p:txBody>
      </p:sp>
      <p:sp>
        <p:nvSpPr>
          <p:cNvPr id="9" name="TextBox 8"/>
          <p:cNvSpPr txBox="1"/>
          <p:nvPr/>
        </p:nvSpPr>
        <p:spPr>
          <a:xfrm>
            <a:off x="1598221" y="600552"/>
            <a:ext cx="1830779" cy="861774"/>
          </a:xfrm>
          <a:prstGeom prst="rect">
            <a:avLst/>
          </a:prstGeom>
          <a:noFill/>
        </p:spPr>
        <p:txBody>
          <a:bodyPr wrap="square" rtlCol="0">
            <a:spAutoFit/>
          </a:bodyPr>
          <a:lstStyle/>
          <a:p>
            <a:r>
              <a:rPr lang="en-US" sz="1000" dirty="0" smtClean="0"/>
              <a:t>Analyzes your sleep cycle; wake you up at the end of your REM Cycle – The goal is that you wake up feeling refreshed and relaxed</a:t>
            </a:r>
            <a:endParaRPr lang="en-US" sz="1000" dirty="0"/>
          </a:p>
        </p:txBody>
      </p:sp>
      <p:pic>
        <p:nvPicPr>
          <p:cNvPr id="8198" name="Picture 6" descr="http://boingboing.net/wp-content/uploads/2011/09/Screen-shot-2011-09-13-at-12.36.48-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1821" y="232262"/>
            <a:ext cx="4191000" cy="226314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8" descr="data:image/jpeg;base64,/9j/4AAQSkZJRgABAQAAAQABAAD/2wCEAAkGBxASEhQQEBQWFRAQFBcSFRQVFxcVFBgUFBUXHRgXGRcaHighGBolGxQWITEhJSkrLjAwGB8zODMsNygtLjcBCgoKBQUFDgUFDisZExkrKysrKysrKysrKysrKysrKysrKysrKysrKysrKysrKysrKysrKysrKysrKysrKysrK//AABEIAMwAzAMBIgACEQEDEQH/xAAcAAABBAMBAAAAAAAAAAAAAAAAAQIHCAQFBgP/xABFEAABAwICBgYGBgkDBQEAAAABAAIDBBEFBwYSITFBURMiYXGBkRQjMkJioUNSU5KxwQgVFzNygqLC0SRU4WOy0vDxFv/EABQBAQAAAAAAAAAAAAAAAAAAAAD/xAAUEQEAAAAAAAAAAAAAAAAAAAAA/9oADAMBAAIRAxEAPwCcUIQgEIQgEIQgEhQkQCRCEAsasqAwEngvWaUNCg3OXT/2sPpndY7Jng7h9mDzPHyQYeN5svGKskiJNDT3hc0HZI11teS3MEDV/h7SpxwjEmTRtkjcHMkaHNcNoII2FUwUnZQaeeivbRVB/wBPI71bz9G9x3H4XHyJ7UFkkLwpZw4XC90C3S3TUIHoTQUqBUIQgEIQgElkqEAhCEAhCEAkJQUiASIQgF5yygBJNMGhQ5mnmcIdakonAznqvkG0R8wOb/wQembGZIgDqOkcDUuFnvG0RA/3/goEe4kkk3JNyTtJJ4rttDctcQxP1wHRQON+nlv1yd5aN79vHd2qRaP9H+AD11ZI53wRtaPmSggNCsJ+wKh/3VR5R/8AitXimQBtelq7n6ssdv6mn8kGBlLmTqFlDWu6vswyuPkx5/A+CnmnnDgqm6U6AYlQXdUQkxD6aPrx+JHs+Nl22VmZxi1KOud1PZjmcd3Jrzy5OQWCQsemqA4Ag71kIBKEiEDglTQnIBCEIBCEIBCEIBIUEpEAkQhALwqKgNFymVtW1jS5xAABJJNgAN5J4BV9zPzOfUF1JROtT7WySjfJzDeTO3j3bw2eaOaRJdR0DubZJwd3NsZ583eS1OTmXnp8nptWD6JE7Y039dIOF+LAd/M7Oa4PRXB3VlZBSN+nka0nkze8+DQ4+CuLhtBFTxMghaGxRNDGtHABB7xsDQGtADWiwA2AAbgAnIQgEIQga9gIIIBBFiDtBB4EKEs2cpmBj6/DWEFvWlp2jYRxfGOB4lvlyU3oKCtWWGZj6Qtpask03ssk3ui5A82fh3Kw1BXMka17HBzXAODgbgg7iDxCrBm/o+yixOVkeyKYCoYPqiQnWb3BwdbsssjLjMWXD3CGYl9GTu3ujv7zeY5t8kFo0LW4RisU8bZYnh7HgOa5puCCtkgE4JqUIHISBKgEIQgEhQUhQCRCEAsLEa5kTHPe4NawFznONgABtJJ3BOrqtsbS5xADQSSTYADeSeSrfmjmG+te6mpnWpGmxI2GUg7/AODkPFA7M7Md9a51NTOLaQbHOFw6U9vJnZx4qOEIQSJkNCHYvGT7kUrh36ur+DirPqsmQDScWbbcIJSe7qj8SFZSurI4Y3zSuDIoml73HcGtFyUHuhQnimfzGyObTUnSQjYHvk1HO7dUNNh4rXMz2rJZomMp4Io3yMa4vL5DqlwB2gtA2Hkgn1CQG+0biq76aZtYjFX1EdHO30aKQsYDGxw6oAdtIuesHILEoVdMKz3xFjm+kRQSx+9qtdHJbmDrFt/BT7geKxVdPFVQm8c7A9t94vvB7Qbg9yCBv0j2f62ndzgI8nn/ACojUzfpKQgT0j77XRSNI7A4bfmoZQdll7p3Nh0ga4l9I89ePi2/vs5Hs4qzGA41DUxMmheHxyC4cPwPIjiFTVdhl5pxLh0oBJdSvPrI+Xxt5EfNBbAIWrwTFoqiJksTg+ORoc1w3EH/AN3LaIFCcmJwQKhCEDSkQhALxqJg0L0e6yirOPTb0SH0eF1qmoBAtvZHuL+wncPHkg47OHT8zPdQUr/VN2TPHvOHuA/VHHme5ROlKRAIQhB3OS2LtpsVgLyAycOpyTwMg6vm9rR4qweZ1MZMKrWNvfoHO2b+pZ39qqxo5hMtRUxwxno3uvJrkHqtjaXl9htNmsJ2b1PmWGlk4pGMxZsjGyySNjqpv3chLrljyf3e1xA1rA2sEFbl1ugmgdZiMrNSNzaYOHSTuFmBo3hpPtO7Ap9hyxwJ0xnbTscSdbUEjjED2Rh2rbs3LtoYWsaGMaGtaLBrRYAdgCBrNVgay43BoudpsPmqr5laEVdFVzPMT3U0kjpI5mtLmarzeziPZIvax5LoM49ODJiUTKY9TDXghwNtaYEF20cBbV+8p+wbEI6umiqGWdHPG14uPrDaCOw7PBBStWxy1DaTB6P0lwjAjDiZDqgdNISwEndfpGjxW+l0donG7qaEm99sbN48Fh6e4S+qw6ppoWgySREMbsALmkFo27Btagrlm5pQK/EHujN4Kf1MXIhp6z/F1/ABcStnjuBT0k3o84b0+qHOjY4PLC7c12rcB1rG23eFrEAhCEHfZWadOoJRDM7/AEkp23+jeffHZzHirMUNUHtBBBBAII3EHiqUqbckdNSR+r53daMXgJ4sG9neOHZ3IJzShecT7hPQPQkCVAxCEjig1mO4iyGJ8jzZkbS9x5BouVUjSfG5K2pkqZPfPVH1WD2W+SmvPfHDFSinabOqXavbqMsXeG1o8VX9AIQhALYaPW9Kp7tDx08V2EXDvWN6pHEHcteplyD0IEr/ANaTt9XC4tp2ncZBvktxDb2HbfkgmXGdG6eoDSGiKeLrQzxgNkieNxabWI4FpuCLghc9gGmd55cMxURRVcIuHEhsNRHvD2h24226tzx5Fd0ua000HosTZq1DLStFo5mbJGePvN+E7EG0wk0Zu6kMJ4OMOofPVWe9twRzFlAOD6CYlguJQ1IJfQiQCWaIF3qnbCJYh1rbd9iBvU7UuJQSgOiljeHbi1zTfyKCuWluUVfA6afpIXw692OLiJJHSO6rAzVN5CTa3FTtoBgT6HD6ekkdrPiadY8NZ73PIHYNe3gt5NTsfql7Q7UcHtuL2cAQHDtsT5rTYppnhlM8xz1cLJGi5YXguHgOPYg8xpzhfTOpjVxCaN2o5rnao1hvaHOs0nhsK0umOYUEd6KgeJ8SntHEyPrNY9+5z3jYLDba99ihPC8vcQxOpllgjLKaSZ7xPKCxmq55NwD1nGx3AeSnTQPLeiwwB7R0tURZ07945hjdzB8zxKD10I0DpqGPXeBNWy9aaoeNZznu2uDb+y2/nxVd81mtGLVgawRgS21Wiw9lvWt8XteKtuofz60I6aL9Z07fWwNtOB70I9/tLfwvyQV8QhCAWRh9bJDIyaI6skbg5p7R+Sx0ILdaE48yspop2/SNBI+q73m+BuumUBZA42QZqNx2C0zB3mzx56p8Sp7idcIHhOTUqBq8qh1gV6rwrPZKCt+etaX1scXCKK/i9xv8mhRsu7znaRiJJ3GJlv6lwiAQhCAViMn8wMPbh7KWoljp5qQOBEhDGvbcu12k+0dpuN9x2qu6sbk9o7hNRhY9THLJIS2p6QBzxIDsG3a0AapFrb777oH4pnphkbtWFk04HvBoY092vY+YSYfnthjzaWOeIcy0PH9Jv8l541kVh8hLqaSWD4b9Iz+rrfNaWL9H7b1q3q9kVj83IJXwHS3D60XpaiOQ/VvqvHex1nDyWPj+g2HVh15oQ2bhNETFKP522vvOw3C0OjeUGF0hbI5rp5WG4fK42B5hjbDzuu9llYxus8hrGjeSAAO8oIvqMqasuETMVqRRXLjGS4yC/AODreYXS6OZbYXRkSMh6WfeZpj0j78SL7GnadoF14VOa2DMnFOakE3sZGtc6Fp5GQC3iLgcSF19HWRTND4XtkYdocxwcD4hBhYxpBR0bdapnjiaNwc4A9waNp7gFwmJ544VGbQiabtazUae7Xsfkt3pVlhhlc50skZjndvljcQT3tN2nyXCVP6P4v6qsIb8cdz8nBBt6HPjDnutLDPE361mvHkDdbPTXMvC24fI6Gdk76mMsjiYevd4Iu9p2xgbb6wG6y0uEZC0bCDUzyS291oEbT47St/pjojg1Lhc7XU8UcUbC5rvpOltZhDz1nOJsN5vuQVcQhCAQhCDr8qKzosSh/6gdH5tv+StRQuu0KpeXjCcRprcJL+AaVbDDPZCDNTk1OCBq8qhtwV6pHBBXvPfCSHQ1IGwXif4m7f7vkokVrdOsAZVQSQvGx4NjydwI7iqu4ph8lPK6GUWew2PI8iOYKDEQhCAXTZe6TVNDWRPgcdSSRjJY/dexzgCCOe3YeBXMrb6ISRNrqR037ptTCXn4RI25PYguYvKpqGRtdJI4NYwFznONmgDeSTuTzILa1xq2vfhbnfkqx5tZiSYhM6ngcW0ETrNAP71w993MX3DdxQdrprnixhdDhjBIRs6eQHU/kZsLu828VDuPaUV1a4uq55JL+6TZg7mCzR5LTpQ07+AQIthhGN1VK4PpppInA36jiAe8bj4rXpxjNta3VJtfhfkgmjQ3PORpbFibNdu7p4wA8drmDYf5bdym7C8ShqYmz08jZIni7XNNx/wewqk667LrTmfC5w4EupXkCaG+wj6zRweOfHcgtqqv516TVFTiE1K5xFNSP1I49w1gNrzzcSTt4C3arMYfWxzxMnicHRStD2OG4tcLgqrOcc0L8XqnQm4uwOI3dI2NodbxFu8FBxSEIQCEL0p4XPcGMBc9xsAN5JQd9kvhZkrHTW6sDN/xv2D5BystQss0KPssdF/RKdrCB0juvIRxed/gN3gpHY2wQOTk1OQNQhCDHqoA4KLcxtA2VbddoDZ2A6j/wC13MfgpaWNU0wcEFNMVwuameYp2Frhz3EcweIWGrUaSaIQ1DS2WNrm9o2jtB3g9yirHcpXAk00lvgkuR94bfkUEWIXTVegeIx/Ra3axwP/ACsP/wDJ1/8At3+Q/wAoPJmklcIjTiqnEBFjH0r9S3LVva3YtUupo9AMRk+jDO17gPwuV2Wj+UouHVLy/wCFt2t8TvPyQRtgeBz1b9SFt/rOPstHafyXSaZYGyipYom7XyPu9x3u1R8ht3KdsI0ZigjDY2NY0cGiw/8AqhnO2pHpUUA+ji1jyu93+GjzQRyu00AwyOrZUU0guOq8HiDtFx27Fxa7fJ+rDMQbGd08b2fzAaw/7T5oNJpLovUUbjrtvET1ZB7J7DyK0atnW4FHNGQ5oc1wsQRcHvCjHSPKaNxLqcmI/V9pnlvCCLqXSKuji6COpnZCfo2yvazbv6oNlrCb7TvK6yuy7xCM7GNeObHfk6y1rtE68bPR3/L/ACg0iF0VNoRiL90Jb2uLR+a6jBcp5nkGokAH1Y7k/eI/JBHlHSSSvEcTS97tzQLlTXltl70BE84DpyNnFrAeA5ntXV6L6D09MLRRhpO929x73HaV29JRhg3IChpgwLMQEIBOSBKgahKUiAQhCBrmArGloWngstCDUSYMw8AvH9RM5Bb1CDUxYOwcAsyKjaOCykIMLECGtKqdmDX9PiFTIDdofqDujAb/AGqyunWLCmpZpj9HG4jtdazR4kgKpUjy4lzjcuJJPMnegatpovXdBVwTfUlaT3E2PyJWrQgufhMgcwciFky0jTwXGZWYz6TQwSE3cGaj/wCOPqnztfxXdhBqpcIYeAWOcCZyC3qEGmjwVg4BZkOHtHBZqEDWRgJyEIBCEqACckCVAhSJyaUCIQhAIQhAIQhAJsjrBOWsxquZFG57yA1jS5xO4AC5KCIM+8eAjjo2nrSnpHj4GHZfvd+ChFbnS/HHVtXLUm+q42YDwjbsaPz7yVpkAhCEEt5DY9qySUbj7XrY+8bHjysfNWBhfcKmWBYm+lqIqlntRPDu8biPEEjxVtdF8XjqYI5ozdkrQ4ePA9oOzwQbxCEIBCEIBCEIBKEBKECoQhAJEqEDSEiemoEQhCAQgrX4tisNOwyTyMjYBfWe4NHz3oMueYNCgTOnTgSE4fTuuAR07wdmw3EY+RPlzTsws3OkDqfDybG7XVB2d4jH9x8Oah5xJNztJ2koEQhCAQhCAUm5O6b+iyCjndaCV143E7GSHgfhd+PeoyQguzTThwXuq5Zd5rPpg2mrtZ8Leq2UbXsHAOHvN7d47VPGB45BVMD6eRkjSN7CDbvG8eKDaoQChAJUicEAEqEIBCEIBCEIBCEIEsiyVCDze1c9iWi9HKS99NC55950bXHzK6WyaWhBwNRoPRndTQjujb/hYp0ApfsI/uNUj6gRqBBG/wCz+k+wj+4En7P6T7CP7gUk6gSagQRv+z+k+wj+4Efs/pPsI/uBSRqBGoEEb/s/pPsI/uBAy/pPsI/uBSRqBGoEHAQaC0Y308R742/4W5oNE6FhDm00LXDc4RtB8wum1AgNCBsTQBYbk9LZCACckCVAIQhAIQh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data:image/jpeg;base64,/9j/4AAQSkZJRgABAQAAAQABAAD/2wCEAAkGBxASEhQQEBQWFRAQFBcSFRQVFxcVFBgUFBUXHRgXGRcaHighGBolGxQWITEhJSkrLjAwGB8zODMsNygtLjcBCgoKBQUFDgUFDisZExkrKysrKysrKysrKysrKysrKysrKysrKysrKysrKysrKysrKysrKysrKysrKysrKysrK//AABEIAMwAzAMBIgACEQEDEQH/xAAcAAABBAMBAAAAAAAAAAAAAAAAAQIHCAQFBgP/xABFEAABAwICBgYGBgkDBQEAAAABAAIDBBEFBwYSITFBURMiYXGBkRQjMkJioUNSU5KxwQgVFzNygqLC0SRU4WOy0vDxFv/EABQBAQAAAAAAAAAAAAAAAAAAAAD/xAAUEQEAAAAAAAAAAAAAAAAAAAAA/9oADAMBAAIRAxEAPwCcUIQgEIQgEIQgEhQkQCRCEAsasqAwEngvWaUNCg3OXT/2sPpndY7Jng7h9mDzPHyQYeN5svGKskiJNDT3hc0HZI11teS3MEDV/h7SpxwjEmTRtkjcHMkaHNcNoII2FUwUnZQaeeivbRVB/wBPI71bz9G9x3H4XHyJ7UFkkLwpZw4XC90C3S3TUIHoTQUqBUIQgEIQgElkqEAhCEAhCEAkJQUiASIQgF5yygBJNMGhQ5mnmcIdakonAznqvkG0R8wOb/wQembGZIgDqOkcDUuFnvG0RA/3/goEe4kkk3JNyTtJJ4rttDctcQxP1wHRQON+nlv1yd5aN79vHd2qRaP9H+AD11ZI53wRtaPmSggNCsJ+wKh/3VR5R/8AitXimQBtelq7n6ssdv6mn8kGBlLmTqFlDWu6vswyuPkx5/A+CnmnnDgqm6U6AYlQXdUQkxD6aPrx+JHs+Nl22VmZxi1KOud1PZjmcd3Jrzy5OQWCQsemqA4Ag71kIBKEiEDglTQnIBCEIBCEIBCEIBIUEpEAkQhALwqKgNFymVtW1jS5xAABJJNgAN5J4BV9zPzOfUF1JROtT7WySjfJzDeTO3j3bw2eaOaRJdR0DubZJwd3NsZ583eS1OTmXnp8nptWD6JE7Y039dIOF+LAd/M7Oa4PRXB3VlZBSN+nka0nkze8+DQ4+CuLhtBFTxMghaGxRNDGtHABB7xsDQGtADWiwA2AAbgAnIQgEIQga9gIIIBBFiDtBB4EKEs2cpmBj6/DWEFvWlp2jYRxfGOB4lvlyU3oKCtWWGZj6Qtpask03ssk3ui5A82fh3Kw1BXMka17HBzXAODgbgg7iDxCrBm/o+yixOVkeyKYCoYPqiQnWb3BwdbsssjLjMWXD3CGYl9GTu3ujv7zeY5t8kFo0LW4RisU8bZYnh7HgOa5puCCtkgE4JqUIHISBKgEIQgEhQUhQCRCEAsLEa5kTHPe4NawFznONgABtJJ3BOrqtsbS5xADQSSTYADeSeSrfmjmG+te6mpnWpGmxI2GUg7/AODkPFA7M7Md9a51NTOLaQbHOFw6U9vJnZx4qOEIQSJkNCHYvGT7kUrh36ur+DirPqsmQDScWbbcIJSe7qj8SFZSurI4Y3zSuDIoml73HcGtFyUHuhQnimfzGyObTUnSQjYHvk1HO7dUNNh4rXMz2rJZomMp4Io3yMa4vL5DqlwB2gtA2Hkgn1CQG+0biq76aZtYjFX1EdHO30aKQsYDGxw6oAdtIuesHILEoVdMKz3xFjm+kRQSx+9qtdHJbmDrFt/BT7geKxVdPFVQm8c7A9t94vvB7Qbg9yCBv0j2f62ndzgI8nn/ACojUzfpKQgT0j77XRSNI7A4bfmoZQdll7p3Nh0ga4l9I89ePi2/vs5Hs4qzGA41DUxMmheHxyC4cPwPIjiFTVdhl5pxLh0oBJdSvPrI+Xxt5EfNBbAIWrwTFoqiJksTg+ORoc1w3EH/AN3LaIFCcmJwQKhCEDSkQhALxqJg0L0e6yirOPTb0SH0eF1qmoBAtvZHuL+wncPHkg47OHT8zPdQUr/VN2TPHvOHuA/VHHme5ROlKRAIQhB3OS2LtpsVgLyAycOpyTwMg6vm9rR4qweZ1MZMKrWNvfoHO2b+pZ39qqxo5hMtRUxwxno3uvJrkHqtjaXl9htNmsJ2b1PmWGlk4pGMxZsjGyySNjqpv3chLrljyf3e1xA1rA2sEFbl1ugmgdZiMrNSNzaYOHSTuFmBo3hpPtO7Ap9hyxwJ0xnbTscSdbUEjjED2Rh2rbs3LtoYWsaGMaGtaLBrRYAdgCBrNVgay43BoudpsPmqr5laEVdFVzPMT3U0kjpI5mtLmarzeziPZIvax5LoM49ODJiUTKY9TDXghwNtaYEF20cBbV+8p+wbEI6umiqGWdHPG14uPrDaCOw7PBBStWxy1DaTB6P0lwjAjDiZDqgdNISwEndfpGjxW+l0donG7qaEm99sbN48Fh6e4S+qw6ppoWgySREMbsALmkFo27Btagrlm5pQK/EHujN4Kf1MXIhp6z/F1/ABcStnjuBT0k3o84b0+qHOjY4PLC7c12rcB1rG23eFrEAhCEHfZWadOoJRDM7/AEkp23+jeffHZzHirMUNUHtBBBBAII3EHiqUqbckdNSR+r53daMXgJ4sG9neOHZ3IJzShecT7hPQPQkCVAxCEjig1mO4iyGJ8jzZkbS9x5BouVUjSfG5K2pkqZPfPVH1WD2W+SmvPfHDFSinabOqXavbqMsXeG1o8VX9AIQhALYaPW9Kp7tDx08V2EXDvWN6pHEHcteplyD0IEr/ANaTt9XC4tp2ncZBvktxDb2HbfkgmXGdG6eoDSGiKeLrQzxgNkieNxabWI4FpuCLghc9gGmd55cMxURRVcIuHEhsNRHvD2h24226tzx5Fd0ua000HosTZq1DLStFo5mbJGePvN+E7EG0wk0Zu6kMJ4OMOofPVWe9twRzFlAOD6CYlguJQ1IJfQiQCWaIF3qnbCJYh1rbd9iBvU7UuJQSgOiljeHbi1zTfyKCuWluUVfA6afpIXw692OLiJJHSO6rAzVN5CTa3FTtoBgT6HD6ekkdrPiadY8NZ73PIHYNe3gt5NTsfql7Q7UcHtuL2cAQHDtsT5rTYppnhlM8xz1cLJGi5YXguHgOPYg8xpzhfTOpjVxCaN2o5rnao1hvaHOs0nhsK0umOYUEd6KgeJ8SntHEyPrNY9+5z3jYLDba99ihPC8vcQxOpllgjLKaSZ7xPKCxmq55NwD1nGx3AeSnTQPLeiwwB7R0tURZ07945hjdzB8zxKD10I0DpqGPXeBNWy9aaoeNZznu2uDb+y2/nxVd81mtGLVgawRgS21Wiw9lvWt8XteKtuofz60I6aL9Z07fWwNtOB70I9/tLfwvyQV8QhCAWRh9bJDIyaI6skbg5p7R+Sx0ILdaE48yspop2/SNBI+q73m+BuumUBZA42QZqNx2C0zB3mzx56p8Sp7idcIHhOTUqBq8qh1gV6rwrPZKCt+etaX1scXCKK/i9xv8mhRsu7znaRiJJ3GJlv6lwiAQhCAViMn8wMPbh7KWoljp5qQOBEhDGvbcu12k+0dpuN9x2qu6sbk9o7hNRhY9THLJIS2p6QBzxIDsG3a0AapFrb777oH4pnphkbtWFk04HvBoY092vY+YSYfnthjzaWOeIcy0PH9Jv8l541kVh8hLqaSWD4b9Iz+rrfNaWL9H7b1q3q9kVj83IJXwHS3D60XpaiOQ/VvqvHex1nDyWPj+g2HVh15oQ2bhNETFKP522vvOw3C0OjeUGF0hbI5rp5WG4fK42B5hjbDzuu9llYxus8hrGjeSAAO8oIvqMqasuETMVqRRXLjGS4yC/AODreYXS6OZbYXRkSMh6WfeZpj0j78SL7GnadoF14VOa2DMnFOakE3sZGtc6Fp5GQC3iLgcSF19HWRTND4XtkYdocxwcD4hBhYxpBR0bdapnjiaNwc4A9waNp7gFwmJ544VGbQiabtazUae7Xsfkt3pVlhhlc50skZjndvljcQT3tN2nyXCVP6P4v6qsIb8cdz8nBBt6HPjDnutLDPE361mvHkDdbPTXMvC24fI6Gdk76mMsjiYevd4Iu9p2xgbb6wG6y0uEZC0bCDUzyS291oEbT47St/pjojg1Lhc7XU8UcUbC5rvpOltZhDz1nOJsN5vuQVcQhCAQhCDr8qKzosSh/6gdH5tv+StRQuu0KpeXjCcRprcJL+AaVbDDPZCDNTk1OCBq8qhtwV6pHBBXvPfCSHQ1IGwXif4m7f7vkokVrdOsAZVQSQvGx4NjydwI7iqu4ph8lPK6GUWew2PI8iOYKDEQhCAXTZe6TVNDWRPgcdSSRjJY/dexzgCCOe3YeBXMrb6ISRNrqR037ptTCXn4RI25PYguYvKpqGRtdJI4NYwFznONmgDeSTuTzILa1xq2vfhbnfkqx5tZiSYhM6ngcW0ETrNAP71w993MX3DdxQdrprnixhdDhjBIRs6eQHU/kZsLu828VDuPaUV1a4uq55JL+6TZg7mCzR5LTpQ07+AQIthhGN1VK4PpppInA36jiAe8bj4rXpxjNta3VJtfhfkgmjQ3PORpbFibNdu7p4wA8drmDYf5bdym7C8ShqYmz08jZIni7XNNx/wewqk667LrTmfC5w4EupXkCaG+wj6zRweOfHcgtqqv516TVFTiE1K5xFNSP1I49w1gNrzzcSTt4C3arMYfWxzxMnicHRStD2OG4tcLgqrOcc0L8XqnQm4uwOI3dI2NodbxFu8FBxSEIQCEL0p4XPcGMBc9xsAN5JQd9kvhZkrHTW6sDN/xv2D5BystQss0KPssdF/RKdrCB0juvIRxed/gN3gpHY2wQOTk1OQNQhCDHqoA4KLcxtA2VbddoDZ2A6j/wC13MfgpaWNU0wcEFNMVwuameYp2Frhz3EcweIWGrUaSaIQ1DS2WNrm9o2jtB3g9yirHcpXAk00lvgkuR94bfkUEWIXTVegeIx/Ra3axwP/ACsP/wDJ1/8At3+Q/wAoPJmklcIjTiqnEBFjH0r9S3LVva3YtUupo9AMRk+jDO17gPwuV2Wj+UouHVLy/wCFt2t8TvPyQRtgeBz1b9SFt/rOPstHafyXSaZYGyipYom7XyPu9x3u1R8ht3KdsI0ZigjDY2NY0cGiw/8AqhnO2pHpUUA+ji1jyu93+GjzQRyu00AwyOrZUU0guOq8HiDtFx27Fxa7fJ+rDMQbGd08b2fzAaw/7T5oNJpLovUUbjrtvET1ZB7J7DyK0atnW4FHNGQ5oc1wsQRcHvCjHSPKaNxLqcmI/V9pnlvCCLqXSKuji6COpnZCfo2yvazbv6oNlrCb7TvK6yuy7xCM7GNeObHfk6y1rtE68bPR3/L/ACg0iF0VNoRiL90Jb2uLR+a6jBcp5nkGokAH1Y7k/eI/JBHlHSSSvEcTS97tzQLlTXltl70BE84DpyNnFrAeA5ntXV6L6D09MLRRhpO929x73HaV29JRhg3IChpgwLMQEIBOSBKgahKUiAQhCBrmArGloWngstCDUSYMw8AvH9RM5Bb1CDUxYOwcAsyKjaOCykIMLECGtKqdmDX9PiFTIDdofqDujAb/AGqyunWLCmpZpj9HG4jtdazR4kgKpUjy4lzjcuJJPMnegatpovXdBVwTfUlaT3E2PyJWrQgufhMgcwciFky0jTwXGZWYz6TQwSE3cGaj/wCOPqnztfxXdhBqpcIYeAWOcCZyC3qEGmjwVg4BZkOHtHBZqEDWRgJyEIBCEqACckCVAhSJyaUCIQhAIQhAIQhAJsjrBOWsxquZFG57yA1jS5xO4AC5KCIM+8eAjjo2nrSnpHj4GHZfvd+ChFbnS/HHVtXLUm+q42YDwjbsaPz7yVpkAhCEEt5DY9qySUbj7XrY+8bHjysfNWBhfcKmWBYm+lqIqlntRPDu8biPEEjxVtdF8XjqYI5ozdkrQ4ePA9oOzwQbxCEIBCEIBCEIBKEBKECoQhAJEqEDSEiemoEQhCAQgrX4tisNOwyTyMjYBfWe4NHz3oMueYNCgTOnTgSE4fTuuAR07wdmw3EY+RPlzTsws3OkDqfDybG7XVB2d4jH9x8Oah5xJNztJ2koEQhCAQhCAUm5O6b+iyCjndaCV143E7GSHgfhd+PeoyQguzTThwXuq5Zd5rPpg2mrtZ8Leq2UbXsHAOHvN7d47VPGB45BVMD6eRkjSN7CDbvG8eKDaoQChAJUicEAEqEIBCEIBCEIBCEIEsiyVCDze1c9iWi9HKS99NC55950bXHzK6WyaWhBwNRoPRndTQjujb/hYp0ApfsI/uNUj6gRqBBG/wCz+k+wj+4En7P6T7CP7gUk6gSagQRv+z+k+wj+4Efs/pPsI/uBSRqBGoEEb/s/pPsI/uBAy/pPsI/uBSRqBGoEHAQaC0Y308R742/4W5oNE6FhDm00LXDc4RtB8wum1AgNCBsTQBYbk9LZCACckCVAIQhAIQh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2" descr="data:image/jpeg;base64,/9j/4AAQSkZJRgABAQAAAQABAAD/2wCEAAkGBwwNDQ8NDQ8QDAwNDQwNDQwNDQ8MDQ0NFBEWFhQRFBUYHCggGBolHBQUITEiJiwrLjEuFx8zODMsNygtLisBCgoKDg0OGBAQFCwkHyQtLSwvLC8sLCwsLCwsLCwsLCwsLCwsLCwsLCwsLCwsLCwsLCwsLCwsLCwsLCwsLCwsLP/AABEIAOEA4QMBEQACEQEDEQH/xAAbAAACAgMBAAAAAAAAAAAAAAAAAQIDBAUGB//EAEUQAAICAQEEBQcIBwYHAAAAAAABAhEDBAUGEiETMUFRcSJhgZGhscEjMjNCUnKi0QcUQ1NikrIVFjRzgtIkVGOTo8Lh/8QAGgEBAQEAAwEAAAAAAAAAAAAAAAECAwQFBv/EADERAQACAgECAwYGAgIDAAAAAAABAgMRBCExEkFRBRQyUnGBEyJhkaGxQvAz4RVDwf/aAAwDAQACEQMRAD8A9xAGwOe2pvRixtwwLpprk53WOL/9jzs/tCtelOs/x/28/Pz616U6z/DnNVtvWZb4ssop/Vx/Jpermebfl5r97ft0ebflZb97ft0YMpylzlJyfnbZwTMz3lwTMz3kiIAoAYAFMoKAdAFAKgCgFRABCAAABAAQ4ya6m14OhEzHZYmYZmn2vq8XzM0/CT6ReqVnPTk5adrz/f8AbmpyctO1p/t0GzN64yajqY8D/ewtx9K60ehh9oxPTJGv1ehh9oxPTJGv1dLCcZJSi1KLVpp2mj04mJjcPSiYmNwkVQANgcRvFt6WdvDhdYE6cl15X/tPD5nMnJPgpP5f7/6eJy+XOSfBWen9tCdB0AAAMKYDKp0A6CnRVOgHQNCgaLhBoUDRUE0VENFQQqAVECCAAAQQAbXYW2p6WXDK5YJPyofZ/ij+R2+LypwzqfhdvjcqcM6n4Xe4skZxU4NSjJKUZLqaZ79bRaNx2e9W0WjcJlVzu+G0nixLBB1PMnxNdcca/Pq9Z53tDP4K+CO8/wBPP9oZ/DXwR3n+nFHivFMACmAwGVUkgqSRVSSC6NIq6S4Sro+EGhwjRocINFwhNIuJDRNBNE0RNItAKiIiEIgQQAIIAOp3M2k7elm+VOeK+z7Ufj6z1fZ2frOOfrD1PZ+f/wBc/Z1p6z1nnG8OpeXV5ZdkZdHHzKPL32/SfOcu/jzWn7fs+d5d/HltP2/ZrjrOuZQBTQEkVUkgqaRVTSK1pJRLpdJqJdNaSUS6XSXCNGhwjS6HANJpFxGjROJNJpFxGk0i4k0mkGiJpFoiItBlFkREBEQghAX6HUPDmx5V9ScZeKvmvVZvFfwXi3pLeO/gvFvR6X+sw7z6bxw+k8cPLck+KTk+uTbfpZ8tM7nb5mZ3OyCGgpoBoqpoKmkVpZFGmohZGJWohZGJdLpXq9TiwQ48slCPUr65PuS7Tkx4rXnVYctMdrzqsNJm3sxp/J4ZSXfOShfoVner7Pn/ACs7deFPnZT/AHtn+4j/ANyX5G//AB9fm/hv3KPmW497Y/XwNfdyJ+9IzPs/0szPC9LNpodu6TO1GMnjm+ShlXC2+5PqZ18nFyU6zG4/Rw34169dNm4HW04NIuA0mkHAmk0g4k0zpBxJpNIOJNM6VtEZ0g0REWREWREQhBCINh/amTvfrOx7xZ2PeLerXWdd1wUSCmgqaKqcUVqFsUaaiFsYl01EJzlGEXObUYRVyk3SSN1rNp1EOStZmdQ1eyNoPWambjccGGC4I9TlKTa4pehOl5zuZsEYscRPeXayYfw6R6y53eTVyy6rIm/JxSeOEexJdfrdnf4uOKY4/Xq7vHpFaR+rWWdhzCwCwCwO83V2l0+nrLJdJhlwOUmrlGri3fb1r0Hk8rD4L/ljpLz8+Lw26ebcccPtR/mR1fDPo6/hn0Kk+pp+DskwzNUJQM6Z0rlEmmZhVKJNMzCuSMszCqSIzKDIygyMosiIsBWRBYEbAaYEkVUkVpZEqwsiitQugjUNxCyc4wi5zajCKuUnySRutZtOohyVrMzqHFbc2zLUy4Y3HBF+THqc39qX5Htcfjxijc93q4MEY43Pdtdwvnaj7uH3yOHndq/djl9qtBtj/FZ/8/L/AFM7eH/jr9IdjH8EfRiWcjYsAsAsAAOQDUmup14cgL8Wv1EPmZssfDLNL1WYnHSe9Y/ZmaVnvEMzDvFrYftePzZIxl/9OG3ExT/i4p42OfJstJvXbSz41XbPFfLz8L/M62TgfJb93Xvwvln93QY8kMkVODUoSVxkupo821ZrOpjq8+1ZrOpQkjDjmFUkZZlXIjKDIiLCI2RBYCsBphUkVU4lWFsStQugjUNwsnkhji5zajCKuUn1JHJWs2nUOStZmdQ4vbm2ZaqXDG44IvyY9sn9qX5dh7XH48Yo3Pd62DBGOOvdqrOy7Dq9wX5eo+5h98joc7tX7upyu0NDtr/F6j/Oyf1M7eH/AI6/R2MfwQwrORsWAWAWAWAWAWAWAWAWB0u52qd5MDdxpZILud1L3o87n441F/s6HNpGos6OaPKl5swokZYlVIjMq2RlFkRGyIVgKwGmFTRVWRK1C6JqGoXwRqG4Ym1NLgmlLVZeDBF8oOXBFy732yZ2sF716Y69Xbw2tHwR1a5Z9hR5Vxefo8j+B3PDyp/2HaiM5/rWwvsf+LIPByfX+V8Oddh27svSxm9NBuckvJjBw4muq2+pczM8fNkmPHLM4st5/NLj9RnlknPJL505SnKuq27PRrWKxEQ7kRqNQrsqiwCwCwCwCwCwCwCwCwNvurkrWY19uOWP4W/gdXmRvDP2dflRvHLtciPEl5EqJmZYlTIyxKqRGVbZGUWyIQCTAkiqnEKtiabhfA1DcL40ub6lzfgaiG4h57tTXz1OWWST5W1jj2QhfJI+gw4ox1isPbxY4pXUMSzlcgsAsAsAsAsAsAsAsAsAsAsAsAsDYbAnWs07/wCql6018Th5EbxW+jizRvHZ6DkR4MvGljTMSxKiZliVUiMSrbIyg2RBYEUwJJhVkTTS6BYahfjNQ3CzMvksldfR5K8eFnLj+KHNTvDzJM+ie4dgFgFgFgFgFgFgFgFgFgFgFgFgFgZOzJ8OowvuzYv6kYyxulvpLGSN1n6PS8qPn5eNLGyGJcUseZmWJUyMsyqkyMSg2RCsBJgSiwq2LNNLoMsNQvxmockMmCvl38jcOSry/NHhnKP2Zyj6m18D6Os7iJe5E7jaFlUWAWAWAWAWAWAWAWAWAWAWAWAWBPBPhnB904P1NEtG4lJ7PVc3W/FnzsvEli5DEuOWNMzLjlRMyzKuTIxKtsiFYEUyCaZVWRZWoXwZqGoZGNmobhlYmbhyw863hxdHrM8ex5HNeEvK+J73Ht4sVZexhneOGus5nKLALALALALALALALALA2uw9iZtbJ8LUMcOUsjVq+5LtZwZs9cUde7iyZYp3bbW7l5YQcsWVZZJXwSjwOXmTs4Kc2szq0acVeTEz1hyr5OnyabTT60zvO0VgJy5Aet5HavvVnzsvEsxchxy4pY0zMsSomzLEqpMjMq2yMlZBFMCaZVWRZVhdBmm4ZGNmobhk4mbhyQ4zfjFw6qM+zJhi/wDVFtP2Uexwbbx69JepxLbppztncdoWAWAWAWAWAWAWAWAWB1ewt6NPpNNDD0WSU05SnKPAk5N+PdXqOjm4t8l5tuHVyYLXtvbbaffXRSdTjlxedwU1+F2cFuFkjtqXFPGvHZx23p4pavNPDJSxTnxxlHqfEk37Wz0METGOIt3dvFvwRtr7OVyFN8n4MQQ9ajK4RffCL9iPnbd5eLfvLHyM45cMsabMyxKibMsSqkzLEq2yIVgRTCJJlVZFlahdBlahfjkahuGTjkbhyQ5/fvDeHDlX1Mjg/CUb98T0eBb801d/h26zDi7PUegLALALALALALAbAVgFgFgFgFgFgKT5PwYHrOF/JY/8vH/Sj56/xS8W/eVORnFLhljTZmWJUTZliVMmZYlBsiFYEEwiSYVZFlVbGRpqF0JFbhk45G4bhjbfwdNo80FzkodJFfxR8r4HZ41/DlrLs8e/hyQ82s917AsAsAsAsAsAbAzdswcNVmi+tZJfmceKd0iWMc7rDCs5GxYBYBYBYBYCm+T8GIIet4+WOC7oQX4UfO37y8S/eVGRnHLiljTZiXHKibIxKmTMsq2yIVgRTCGmFTTKqyLK1C6EitQvhI1DUSyISNxLkiXnO3NA9NqJwp8DbljfY4N8l6Oo9/BljJSJe1hyRekSwLOZyiwCwCwCwMjZuF5dRhxL6+XHH0cSv2WYyW8NZlm86rMug392dLHqP1mK+SzKKk11RypVT8Ul6mdbh5N08PnDg41918Po5ezuOyLALALALALAeOPFKMftSjH1uiTOo2TOur1zLy5d3I+cl4UsTIzMuOWPNmJYljzZliVUmRlW2RCsCNkQ0yiSYVOMiqtjIrS2EzTUSvhM1EtxJavSYdRHgzQU12X1p96fYcuPLbHO6y5seW1J3EtDq9zoO3gyuP8ADkXEvWuZ36e0J/yh3ac35oafU7sa7H1QWVd+OV+x0dqvLxW89OxXkY582szabNj+kxzx/fhKPvRzxes9pc0Wie0qeI0osDp9wdC8mqedryNPF0+zpJKkvVb9R0+ZfVPD6uvybarr1egajBjywePJFThJU4yVpnmVtNZ3EuhEzE7hzWs3H0s23inkw/w2pw9vP2nbrzbx3jbs15Vo7w1WfcXUL6PNjn5pxlD3Wc8c6vnDljlV84YGfdHaEE3wRyV+7yJv20ckcvFPm3Gek+bSZsc8cnCcXCcXUoyTjJPwOxExMbhyxO+yFlUWBm7Ex8er08e/NjfoTv4HFmnWO0/o48s6pM/o9PyyPn5eLLFyMzLEsebMy45UTZlmVMmRlBsjJWQQsBpgSTKqSYVOMiqtjIqrYTNNRK6Ey7biVschrbUSujkLtqJWcSfWk/FGotLUWlRm2ZpMnz8GKT73jjfro5a58kdrS5a5rx2lhz3W2dJ30VeaM5xXsZyxy8sebljk39W40Okw6eCx4YLHBc6Xa+997OG95vO7S47Xm07lk2ZZa/PtvQ4nWTU4YyXXHpYtr0I5Yw5J7VluMV57VlT/AHl2b/zWL1v8jXu2X5Za/ByfK2sZJpNc00mmupp9TOFxOV3+2ZGen/WYqsmFxUmlzlibqn4Np+s7nDyzFvBPaXa419W8Lzyz1HeFgbvc3Fx67G+zHHLk/C4r2yOrzLaxT+rr8qdY5d/kkeJLyJY2RmJYljzZliVM2RiVUmZRW2RkWBCwHYDTAaZVTUgqSkVVkZlXayMy7a2tjkLtdrY5DW2trY5C7a2tjkLtrayOQu12tjMu2ol5/vjvBlzZp6bHJx0+JuElF10s185vvSfKvMevxcEVrFpjrL0uPiiK+Ke7mbO47KzTpPJBS+a8kFL7rkr9hLdpSez2pUuS6lyXgfPvIYG8OPj0Wqj36fM/Sotr3HLgnWSs/q5MU6vH1eQWe49QWB1e4OLy8+X7MMeNPzttv3I872hbpWro823SIdZkkeVLzZY85GWJUTZliVMmZZlU2RlBsiFYEbALAdgNMBplVJSCpqRRNTC7TjMrW1kZl2u1sZmttbWRmXa7WxmXbUSsebhi5fZi5epWajrOm46y8ic3J8T5uTcm/O+Z9JrXR7utdG63T2TDWahwyt9Fjh0kknTlzSSvs6zr8nNOKm47uHPkmldw7vHu3s5V/wAPDl2u2/aeb71ln/J0veL+rccRwOLbD21lS0mpb6lp8/8AQzeL46/WGsfxx9XjqZ7z1jsDvtzsHR6NSfJ5pzyf6fmr2L2ni86+8uvR5XMvvJr0bacjpS6UsecjLMqZsyxKmTIyrbIiLZEKwI2AWA7ALAdgNMKkpFDUgqakVU4zKu1kZlXayMytbWxmVqJSyyvHNd8Jr8LN0n80N1nrDyqL5LwR9LL35bbdra60Wo6SScsc4PHNR+ck2mpLwaODkYfxaaju4c+P8SuodvDe/ZzX0zj5nhy37Inme55vl/mHR92y+n8wb3u2av2zfhhzf7R7pm+X+YPdsvp/MNDvLvbjz4ZafTKTWRVkyzXD5HbFLr5na4/EtS3iv5Oxh401t4rOPs9B3Fmnwyyzjjj86clBeLM2tFYm0+SWtFYmZeo4oRxwjjjyjCMYrwSo+cvabTMy8G9ptMzKucjjccqZyIxKmTMsyqkyIg2RlFsBWBEAALAdgFgOwCwHxBUlIokpBVkZFVZGRWlkZlWJXRma21EvN9q6V4M+TG1SUm4+eD5pn0eHJGSkWe/ivF6RZi2crkFgFgFgFgdRuZs5uT1U15Mbjivtl1Sl6Or0s83n5tR+HH3dDm5dR4I+7q5zPJeXMqJyMsyqlIjKqTIyrbIiDZEJsBAE48MnF9cW0/FMTGp0T0IAAACwCwCwHYDTAaYVNSKqyMiqsjIqrIzK0xtp7Mw6qKU1Uo/NmvnI7GDkXxT0djDntino53UbqZ19HOE12XcH8T0qe0Mc/FGnoV51J7xpiS3c1q/Zp+E4nNHNw/M5I5eL1L+7+u/dfjh+ZffMPzL71i+ZKG7mtf7NR8Zx+BJ5uGPNJ5eKPNs9n7pu1LUTTiv2cL5+LOtl9oRrVIcGTnRrVIdPBRhFRilGMUkkuSSPLtaZncvNtaZncoTmYYmVMpERXKRGVbZEQbIiNhCbAzv7My9zOX8Gzl/Cst3p0j0+v1OOqXSyyR88Z+Wq/m9hvl08Ga0f71Xk08GW0fr/AH1aqzrOEWAWAWAWAWAWA0yhpgSTCpplVOMiqsjIqrYzK1tNTKqSmF2fGDZcYNk5hNq5TIm1cpEZVykRFbZERbIiDYQmwLdFpnnzY8MecsuTHjVfxSSv2msdPHaKx5rWvjtFfXo9t/snD3L1I+n/AAqvpfwquS/SfsdzhDXY1bxLo89dfRt+TL0Ntf6vMef7SweKIyR5d3Q9pYdxGSPLu84PFeOAAAAAAAALCnZRJMBphU0yqmpFVNSCpqRVPjBs+MpsuMmzZOYEHIibQcgiDZEQbIhNhEbAVkHbfoz2O8maWtmvk8PFDFf1szXNrwTf83mPV9m4N2/EntHZ6Ps7D4rfiT2jt9Xpp7T2kMuOM4yhNKUJJxlFq1KL60yTETGpSYiY1Lx/e7djJs/I5wTno5y+Tydbxt/Um+/ufafPcviThncfC+f5XFnDO4+H/ekudOk6gAAAAAAGAFU0wJWA0wqSZVTUgGpFU+IA4wbHEAnICLkREXIIi2QRsITYCsDbbt7Bz7QzKGNOOKLXTZq8nHHuXfLuR2ONxrZrajt6ubBx7Zrajt5z/vm9m2fosWmwwwYY8OPHFRiu3xfe31n0dKRSsVr2h9FjpWlYrXtDINtgCvUYIZYSx5IxyY5qpQmlKMl3NMlqxaNTCWrFo1MdHn28H6O5W8mgkmubenyyprzQl8H6zyc/s3zxT9nk5/Z098U/af8A44nXbN1OnbWfDkwtds4SUfRLqfoPLvhyU+Kunm3x3p8VZhiJnGwAAAAAAKdlDsB2A0wqSYD4ig4gp8QC4gFxBCbIE2ArCE2BdpdJmzvhw4smZvlWPHKfuRuuO9/hrta1tf4Ymfo7DYX6PM+Rqetl0GPk+hhJSzS8zfVH2+g9HB7NtPXJ0j0ehh9nWt1ydI9PN6NoNDh02OOHBCOLHHqjFVz733vznr0pWkeGsah69MdaV8NY1DINtgAAAADH130cjN+zN+zxveb6af317mfO8r4pfPcn4paU6jrAAAAAAKpgCAYDCmAAAAAMBAIITA2GxvpF9+HxObB8Tlw/E9n2P9EvBe4+kxdn0WLszjkcgAAAD//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6" name="Picture 14" descr="http://a5.mzstatic.com/us/r30/Purple4/v4/5e/d5/17/5ed5170c-8124-4197-a0e4-9414d64f1a79/icon_3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839" y="3352800"/>
            <a:ext cx="2219802" cy="2219803"/>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752276"/>
            <a:ext cx="1827815" cy="182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951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73</TotalTime>
  <Words>608</Words>
  <Application>Microsoft Office PowerPoint</Application>
  <PresentationFormat>On-screen Show (4:3)</PresentationFormat>
  <Paragraphs>48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Palatino Linotype</vt:lpstr>
      <vt:lpstr>Wingdings</vt:lpstr>
      <vt:lpstr>Elemental</vt:lpstr>
      <vt:lpstr>Achieving Balance</vt:lpstr>
      <vt:lpstr>The Time You Have In Jellybeans</vt:lpstr>
      <vt:lpstr>Long-Term Planning vs. Short-Term Planning</vt:lpstr>
      <vt:lpstr>PowerPoint Presentation</vt:lpstr>
      <vt:lpstr>PowerPoint Presentation</vt:lpstr>
      <vt:lpstr>PowerPoint Presentation</vt:lpstr>
      <vt:lpstr>The “168 Hours” Theory</vt:lpstr>
      <vt:lpstr> What is Your Ideal Schedule?</vt:lpstr>
      <vt:lpstr>There’s an app for that!</vt:lpstr>
      <vt:lpstr>Reflection</vt:lpstr>
    </vt:vector>
  </TitlesOfParts>
  <Company>Loyola University Chicago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Balance</dc:title>
  <dc:creator>Cohen, Monica</dc:creator>
  <cp:lastModifiedBy>Adams, Kristen</cp:lastModifiedBy>
  <cp:revision>8</cp:revision>
  <dcterms:created xsi:type="dcterms:W3CDTF">2014-09-02T13:57:29Z</dcterms:created>
  <dcterms:modified xsi:type="dcterms:W3CDTF">2015-03-23T21:17:01Z</dcterms:modified>
</cp:coreProperties>
</file>